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5CAAB-4F7B-4D5A-8D90-0F4333CAE7A2}" type="datetimeFigureOut">
              <a:rPr lang="es-ES" smtClean="0"/>
              <a:pPr/>
              <a:t>25/09/2013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612C9-4DC5-4BD4-BE0A-7D2D8CB58D7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7256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12C9-4DC5-4BD4-BE0A-7D2D8CB58D70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6402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Esposa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Mérope</a:t>
            </a:r>
            <a:r>
              <a:rPr lang="es-ES" baseline="0" dirty="0" smtClean="0"/>
              <a:t>, rey de Etiopia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 Diosa de la Aurora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No se lo </a:t>
            </a:r>
            <a:r>
              <a:rPr lang="es-ES" dirty="0" err="1" smtClean="0"/>
              <a:t>creian</a:t>
            </a:r>
            <a:r>
              <a:rPr lang="es-ES" dirty="0" smtClean="0"/>
              <a:t> sus compañeros y se burlaban de el, diciendo</a:t>
            </a:r>
            <a:r>
              <a:rPr lang="es-ES" baseline="0" dirty="0" smtClean="0"/>
              <a:t> cosas como que ellos eran hijos de Zeus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Le costó mucho llegar hasta el, ya que el palacio resplandecía de todo el oro y las joyas que había. Además, no pudo ver de cerca a su padre ya que le deslumbró.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12C9-4DC5-4BD4-BE0A-7D2D8CB58D70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163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Le explica que solo él puede</a:t>
            </a:r>
            <a:r>
              <a:rPr lang="es-ES" baseline="0" dirty="0" smtClean="0"/>
              <a:t> conducirlo y que ni siquiera Zeus es capaz. Además, cuando tiene que ponerse tiene que tener mucho cuidado de no chocarse con las bestias, como Cáncer, Géminis o Leo.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Como que no corriera demasiado, ni que perdiera el control de los cuatro caballos, que bajara lento…pero este no le escuchó.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12C9-4DC5-4BD4-BE0A-7D2D8CB58D70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821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Subía y</a:t>
            </a:r>
            <a:r>
              <a:rPr lang="es-ES" baseline="0" dirty="0" smtClean="0"/>
              <a:t> la tierra se quedaba fría; bajaba y esta ardía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 ¿Qué tierras?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Y el Nilo, asustado, escondió su origen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Este tiro un rayo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Po. Un amigo suyo se convirtió en cisne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12C9-4DC5-4BD4-BE0A-7D2D8CB58D70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4956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12C9-4DC5-4BD4-BE0A-7D2D8CB58D7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3645024"/>
            <a:ext cx="6400800" cy="576064"/>
          </a:xfrm>
          <a:prstGeom prst="roundRect">
            <a:avLst/>
          </a:prstGeom>
          <a:solidFill>
            <a:srgbClr val="993300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363D-A78C-4168-9883-D6283B595234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74366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3785-17AD-4618-9E10-18119BA421D7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6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201E-7C58-4F3A-9F0C-539179857CA7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180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none"/>
        </p:style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997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4E3-CC56-4069-96FE-3813E336D9BC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1297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0A46-8024-4D9B-81F4-6E1795FD7748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416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1234-014D-4B2E-82D7-04CACB18B3D4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26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B2D-486A-4474-A61D-1FCEA362D38A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563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CD85-FA3F-467B-9538-705D5F924AB3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0620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C689-BFF2-4A98-9B97-7D8ACCAE9189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115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F7A5-9A59-43A1-BFE5-2090CAC419A4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8881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9094"/>
            <a:ext cx="9144000" cy="69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B6B4-E2E7-4AFA-8908-31F7FA9777DA}" type="datetime1">
              <a:rPr lang="es-ES" smtClean="0"/>
              <a:pPr/>
              <a:t>25/09/2013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D5D8-206A-4E9D-91C3-F6FF438319E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8984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erivm.org/cont/textos/txt/ovidio_la-metamorfosis_libro-ii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martin.es/html/faeton.php" TargetMode="External"/><Relationship Id="rId2" Type="http://schemas.openxmlformats.org/officeDocument/2006/relationships/hyperlink" Target="https://www.youtube.com/wat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Pha%C3%A9ton" TargetMode="External"/><Relationship Id="rId7" Type="http://schemas.openxmlformats.org/officeDocument/2006/relationships/hyperlink" Target="http://susleyendas.blogspot.com.es/2008/11/faetn-mitologa-griega.html" TargetMode="External"/><Relationship Id="rId2" Type="http://schemas.openxmlformats.org/officeDocument/2006/relationships/hyperlink" Target="http://es.wikipedia.org/wiki/Faet%C3%B3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tosyleyendascr.com/mitologia-griega/faeton/" TargetMode="External"/><Relationship Id="rId5" Type="http://schemas.openxmlformats.org/officeDocument/2006/relationships/hyperlink" Target="https://www.youtube.com/watch?v=WOe7tAmR7vQ" TargetMode="External"/><Relationship Id="rId4" Type="http://schemas.openxmlformats.org/officeDocument/2006/relationships/hyperlink" Target="http://www.revistadeletras.net/el-complejo-de-faeton-de-andres-acost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064896" cy="86409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el-GR" dirty="0" smtClean="0"/>
              <a:t>Φαέθων</a:t>
            </a:r>
            <a:r>
              <a:rPr lang="el-GR" dirty="0"/>
              <a:t> </a:t>
            </a:r>
            <a:r>
              <a:rPr lang="es-ES" i="1" dirty="0" err="1" smtClean="0"/>
              <a:t>Phaéthôn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056984" cy="864096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pPr algn="r"/>
            <a:r>
              <a:rPr lang="es-ES" sz="4400" dirty="0" smtClean="0"/>
              <a:t>Jorge García-4ºESO B</a:t>
            </a:r>
            <a:endParaRPr lang="es-ES" sz="4400" dirty="0"/>
          </a:p>
        </p:txBody>
      </p:sp>
      <p:sp>
        <p:nvSpPr>
          <p:cNvPr id="4" name="3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92983270"/>
      </p:ext>
    </p:extLst>
  </p:cSld>
  <p:clrMapOvr>
    <a:masterClrMapping/>
  </p:clrMapOvr>
  <p:transition spd="slow" advClick="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Orígenes confusos</a:t>
            </a:r>
          </a:p>
          <a:p>
            <a:r>
              <a:rPr lang="es-ES" dirty="0" smtClean="0"/>
              <a:t>Era hijo de Apolo y </a:t>
            </a:r>
            <a:r>
              <a:rPr lang="es-ES" dirty="0" err="1" smtClean="0"/>
              <a:t>Clímene</a:t>
            </a:r>
            <a:r>
              <a:rPr lang="es-ES" dirty="0" smtClean="0"/>
              <a:t> (una </a:t>
            </a:r>
            <a:r>
              <a:rPr lang="es-ES" dirty="0" err="1" smtClean="0"/>
              <a:t>oceánide</a:t>
            </a:r>
            <a:r>
              <a:rPr lang="es-ES" dirty="0" smtClean="0"/>
              <a:t>)</a:t>
            </a:r>
          </a:p>
          <a:p>
            <a:r>
              <a:rPr lang="es-ES" dirty="0" smtClean="0"/>
              <a:t>Hijo de </a:t>
            </a:r>
            <a:r>
              <a:rPr lang="es-ES" dirty="0" err="1" smtClean="0"/>
              <a:t>Eos</a:t>
            </a:r>
            <a:r>
              <a:rPr lang="es-ES" dirty="0" smtClean="0"/>
              <a:t>, robado por Afrodita</a:t>
            </a:r>
          </a:p>
          <a:p>
            <a:r>
              <a:rPr lang="es-ES" dirty="0" smtClean="0"/>
              <a:t>Alardeaba ser el hijo de Apolo</a:t>
            </a:r>
          </a:p>
          <a:p>
            <a:r>
              <a:rPr lang="es-ES" dirty="0" smtClean="0"/>
              <a:t>Fue pues, a visitar a su padre</a:t>
            </a:r>
          </a:p>
          <a:p>
            <a:r>
              <a:rPr lang="es-ES" dirty="0" smtClean="0"/>
              <a:t>Este le prometió lo que quisiese.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9" name="8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9329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padre intenta convencerlo de que cambie de parecer</a:t>
            </a:r>
          </a:p>
          <a:p>
            <a:r>
              <a:rPr lang="es-ES" dirty="0" smtClean="0"/>
              <a:t>Sin embargo, tuvo que acceder, no sin antes advertirle de los peligros</a:t>
            </a:r>
          </a:p>
          <a:p>
            <a:r>
              <a:rPr lang="es-ES" dirty="0" smtClean="0"/>
              <a:t>Su escaso peso le hacia manjar mal el carro y los caballos se dieron cuenta del cambiazo.</a:t>
            </a:r>
          </a:p>
          <a:p>
            <a:r>
              <a:rPr lang="es-ES" dirty="0" smtClean="0"/>
              <a:t>Enfadados, se pusieron a volar por libre.  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4360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carro subía </a:t>
            </a:r>
            <a:r>
              <a:rPr lang="es-ES" dirty="0"/>
              <a:t>y bajaba en </a:t>
            </a:r>
            <a:r>
              <a:rPr lang="es-ES" dirty="0" smtClean="0"/>
              <a:t>exceso</a:t>
            </a:r>
          </a:p>
          <a:p>
            <a:r>
              <a:rPr lang="es-ES" dirty="0" smtClean="0"/>
              <a:t>Se aproximó tanto a la tierra, que su fuego devastó tierras de vegetación, convirtiéndolas en desierto</a:t>
            </a:r>
          </a:p>
          <a:p>
            <a:r>
              <a:rPr lang="es-ES" dirty="0" smtClean="0"/>
              <a:t>La piel de los Etíopes se quemó para siempre</a:t>
            </a:r>
          </a:p>
          <a:p>
            <a:r>
              <a:rPr lang="es-ES" dirty="0" smtClean="0"/>
              <a:t>Gaia chilló tanto que despertó a Zeus</a:t>
            </a:r>
          </a:p>
          <a:p>
            <a:r>
              <a:rPr lang="es-ES" dirty="0" smtClean="0"/>
              <a:t>Y Faetón se hundió en el </a:t>
            </a:r>
            <a:r>
              <a:rPr lang="es-ES" dirty="0" err="1" smtClean="0"/>
              <a:t>Eridiano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461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ha llegado a nosotros?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Ovidio, en “Las Metamorfosis”</a:t>
            </a:r>
          </a:p>
          <a:p>
            <a:r>
              <a:rPr lang="es-ES" dirty="0" smtClean="0"/>
              <a:t>Libro II (de XV): Calisto, Europa</a:t>
            </a:r>
          </a:p>
          <a:p>
            <a:r>
              <a:rPr lang="es-ES" dirty="0" smtClean="0">
                <a:hlinkClick r:id="rId3"/>
              </a:rPr>
              <a:t>http</a:t>
            </a:r>
            <a:r>
              <a:rPr lang="es-ES" dirty="0">
                <a:hlinkClick r:id="rId3"/>
              </a:rPr>
              <a:t>://</a:t>
            </a:r>
            <a:r>
              <a:rPr lang="es-ES" dirty="0" smtClean="0">
                <a:hlinkClick r:id="rId3"/>
              </a:rPr>
              <a:t>www.imperivm.org/cont/textos/txt/ovidio_la-metamorfosis_libro-ii.html</a:t>
            </a:r>
            <a:endParaRPr lang="es-ES" dirty="0" smtClean="0"/>
          </a:p>
          <a:p>
            <a:r>
              <a:rPr lang="es-ES" dirty="0"/>
              <a:t>Eurípides tiene una tragedia sobre el </a:t>
            </a:r>
            <a:r>
              <a:rPr lang="es-ES" dirty="0" smtClean="0"/>
              <a:t>mito.</a:t>
            </a:r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344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Posteriormente…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estrella caída, como Lucifer</a:t>
            </a:r>
          </a:p>
          <a:p>
            <a:r>
              <a:rPr lang="es-ES" dirty="0" smtClean="0"/>
              <a:t>Jean-</a:t>
            </a:r>
            <a:r>
              <a:rPr lang="es-ES" dirty="0" err="1" smtClean="0"/>
              <a:t>Baptiste</a:t>
            </a:r>
            <a:r>
              <a:rPr lang="es-ES" dirty="0" smtClean="0"/>
              <a:t> </a:t>
            </a:r>
            <a:r>
              <a:rPr lang="es-ES" dirty="0" err="1" smtClean="0"/>
              <a:t>Lully</a:t>
            </a:r>
            <a:r>
              <a:rPr lang="es-ES" dirty="0" smtClean="0"/>
              <a:t>: Tragedia lírica</a:t>
            </a:r>
          </a:p>
          <a:p>
            <a:r>
              <a:rPr lang="es-ES" dirty="0" smtClean="0"/>
              <a:t>Camille Saint-</a:t>
            </a:r>
            <a:r>
              <a:rPr lang="es-ES" dirty="0" err="1" smtClean="0"/>
              <a:t>Saëns</a:t>
            </a:r>
            <a:r>
              <a:rPr lang="es-ES" dirty="0" smtClean="0"/>
              <a:t>: Poema lírico</a:t>
            </a:r>
          </a:p>
          <a:p>
            <a:r>
              <a:rPr lang="es-ES" dirty="0" smtClean="0"/>
              <a:t>Programa de la DGT francesa se llama Faetón</a:t>
            </a:r>
          </a:p>
          <a:p>
            <a:r>
              <a:rPr lang="es-ES" dirty="0" smtClean="0"/>
              <a:t>Hay un libro llamado </a:t>
            </a:r>
            <a:r>
              <a:rPr lang="es-ES" dirty="0" smtClean="0"/>
              <a:t>“El </a:t>
            </a:r>
            <a:r>
              <a:rPr lang="es-ES" dirty="0" smtClean="0"/>
              <a:t>complejo de </a:t>
            </a:r>
            <a:r>
              <a:rPr lang="es-ES" dirty="0" smtClean="0"/>
              <a:t>Faetón”.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2265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</a:t>
            </a:r>
            <a:endParaRPr lang="es-ES" dirty="0" smtClean="0"/>
          </a:p>
          <a:p>
            <a:endParaRPr lang="es-ES" dirty="0" smtClean="0">
              <a:hlinkClick r:id="rId3"/>
            </a:endParaRPr>
          </a:p>
          <a:p>
            <a:endParaRPr lang="es-ES" dirty="0" smtClean="0">
              <a:hlinkClick r:id="rId3"/>
            </a:endParaRPr>
          </a:p>
          <a:p>
            <a:endParaRPr lang="es-ES" dirty="0" smtClean="0">
              <a:hlinkClick r:id="rId3"/>
            </a:endParaRPr>
          </a:p>
          <a:p>
            <a:r>
              <a:rPr lang="es-ES" dirty="0" smtClean="0">
                <a:hlinkClick r:id="rId3"/>
              </a:rPr>
              <a:t>http://www.gsamartin.es/html/faeton.php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>
            <a:hlinkClick r:id="" action="ppaction://hlinkshowjump?jump=nextslide"/>
          </p:cNvPr>
          <p:cNvSpPr/>
          <p:nvPr/>
        </p:nvSpPr>
        <p:spPr>
          <a:xfrm rot="5400000">
            <a:off x="3527884" y="2888940"/>
            <a:ext cx="1800200" cy="432048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3031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hlinkClick r:id="rId2"/>
              </a:rPr>
              <a:t>http://es.wikipedia.org/wiki/Faet%C3%B3n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http://fr.wikipedia.org/wiki/Pha%C3%A9ton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http://www.revistadeletras.net/el-complejo-de-faeton-de-andres-acosta/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https://www.youtube.com/watch?v=WOe7tAmR7vQ</a:t>
            </a:r>
            <a:endParaRPr lang="es-ES" dirty="0" smtClean="0"/>
          </a:p>
          <a:p>
            <a:r>
              <a:rPr lang="es-ES" dirty="0" smtClean="0">
                <a:hlinkClick r:id="rId6"/>
              </a:rPr>
              <a:t>http://mitosyleyendascr.com/mitologia-griega/faeton/</a:t>
            </a:r>
            <a:endParaRPr lang="es-ES" dirty="0" smtClean="0"/>
          </a:p>
          <a:p>
            <a:r>
              <a:rPr lang="es-ES" dirty="0" smtClean="0">
                <a:hlinkClick r:id="rId7"/>
              </a:rPr>
              <a:t>http://susleyendas.blogspot.com.es/2008/11/faetn-mitologa-griega.html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8" name="7 Flecha derecha">
            <a:hlinkClick r:id="" action="ppaction://hlinkshowjump?jump=nextslide"/>
          </p:cNvPr>
          <p:cNvSpPr/>
          <p:nvPr/>
        </p:nvSpPr>
        <p:spPr>
          <a:xfrm>
            <a:off x="3897320" y="6381328"/>
            <a:ext cx="2376264" cy="288032"/>
          </a:xfrm>
          <a:prstGeom prst="rightArrow">
            <a:avLst>
              <a:gd name="adj1" fmla="val 50000"/>
              <a:gd name="adj2" fmla="val 915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158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Jorge García Samartín-www.gsamartin.es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D5D8-206A-4E9D-91C3-F6FF438319E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 rot="20131067">
            <a:off x="445490" y="1782637"/>
            <a:ext cx="403705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¿Os ha gustado?</a:t>
            </a:r>
            <a:endParaRPr lang="es-E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 rot="1149738">
            <a:off x="4658448" y="1333952"/>
            <a:ext cx="403705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¿A que mola?</a:t>
            </a:r>
            <a:endParaRPr lang="es-E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 rot="20131067">
            <a:off x="2647489" y="4665232"/>
            <a:ext cx="564349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¡Está en gsamartin.es!</a:t>
            </a:r>
            <a:endParaRPr lang="es-E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 rot="198381">
            <a:off x="1451783" y="3069792"/>
            <a:ext cx="622237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¿Lo quieres volver a ver?</a:t>
            </a:r>
            <a:endParaRPr lang="es-E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xmlns="" val="1409313050"/>
      </p:ext>
    </p:extLst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1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151</TotalTime>
  <Words>479</Words>
  <Application>Microsoft Office PowerPoint</Application>
  <PresentationFormat>Presentación en pantalla (4:3)</PresentationFormat>
  <Paragraphs>87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Φαέθων Phaéthôn</vt:lpstr>
      <vt:lpstr>Mito</vt:lpstr>
      <vt:lpstr>Mito</vt:lpstr>
      <vt:lpstr>Mito</vt:lpstr>
      <vt:lpstr>¿Cómo ha llegado a nosotros?</vt:lpstr>
      <vt:lpstr>Posteriormente…</vt:lpstr>
      <vt:lpstr>Actividades</vt:lpstr>
      <vt:lpstr>Bibliografía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Φαέθων Phaéthôn Faetón</dc:title>
  <dc:creator>Jaime</dc:creator>
  <cp:lastModifiedBy>Margarita</cp:lastModifiedBy>
  <cp:revision>16</cp:revision>
  <dcterms:created xsi:type="dcterms:W3CDTF">2013-09-19T15:27:17Z</dcterms:created>
  <dcterms:modified xsi:type="dcterms:W3CDTF">2013-09-25T17:10:01Z</dcterms:modified>
</cp:coreProperties>
</file>