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8"/>
  </p:notesMasterIdLst>
  <p:sldIdLst>
    <p:sldId id="256" r:id="rId2"/>
    <p:sldId id="257" r:id="rId3"/>
    <p:sldId id="281" r:id="rId4"/>
    <p:sldId id="282" r:id="rId5"/>
    <p:sldId id="274" r:id="rId6"/>
    <p:sldId id="275" r:id="rId7"/>
    <p:sldId id="258" r:id="rId8"/>
    <p:sldId id="259" r:id="rId9"/>
    <p:sldId id="260" r:id="rId10"/>
    <p:sldId id="261" r:id="rId11"/>
    <p:sldId id="262" r:id="rId12"/>
    <p:sldId id="263" r:id="rId13"/>
    <p:sldId id="264" r:id="rId14"/>
    <p:sldId id="265" r:id="rId15"/>
    <p:sldId id="266" r:id="rId16"/>
    <p:sldId id="267" r:id="rId17"/>
    <p:sldId id="269" r:id="rId18"/>
    <p:sldId id="268" r:id="rId19"/>
    <p:sldId id="270" r:id="rId20"/>
    <p:sldId id="272" r:id="rId21"/>
    <p:sldId id="273" r:id="rId22"/>
    <p:sldId id="279" r:id="rId23"/>
    <p:sldId id="280" r:id="rId24"/>
    <p:sldId id="277" r:id="rId25"/>
    <p:sldId id="276" r:id="rId26"/>
    <p:sldId id="278" r:id="rId2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34" autoAdjust="0"/>
  </p:normalViewPr>
  <p:slideViewPr>
    <p:cSldViewPr snapToGrid="0">
      <p:cViewPr>
        <p:scale>
          <a:sx n="65" d="100"/>
          <a:sy n="65" d="100"/>
        </p:scale>
        <p:origin x="-114" y="-2898"/>
      </p:cViewPr>
      <p:guideLst>
        <p:guide orient="horz" pos="2160"/>
        <p:guide pos="3840"/>
      </p:guideLst>
    </p:cSldViewPr>
  </p:slideViewPr>
  <p:outlineViewPr>
    <p:cViewPr>
      <p:scale>
        <a:sx n="33" d="100"/>
        <a:sy n="33" d="100"/>
      </p:scale>
      <p:origin x="0" y="-2826"/>
    </p:cViewPr>
  </p:outlineViewPr>
  <p:notesTextViewPr>
    <p:cViewPr>
      <p:scale>
        <a:sx n="1" d="1"/>
        <a:sy n="1" d="1"/>
      </p:scale>
      <p:origin x="0" y="0"/>
    </p:cViewPr>
  </p:notesTextViewPr>
  <p:sorterViewPr>
    <p:cViewPr>
      <p:scale>
        <a:sx n="100" d="100"/>
        <a:sy n="100" d="100"/>
      </p:scale>
      <p:origin x="0" y="-2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85B990-2531-4928-8602-0E5633C439C1}" type="datetimeFigureOut">
              <a:rPr lang="es-ES" smtClean="0"/>
              <a:t>11/12/2013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8085-4942-4A58-88D8-1EB7530B7A11}" type="slidenum">
              <a:rPr lang="es-ES" smtClean="0"/>
              <a:t>‹Nº›</a:t>
            </a:fld>
            <a:endParaRPr lang="es-ES"/>
          </a:p>
        </p:txBody>
      </p:sp>
    </p:spTree>
    <p:extLst>
      <p:ext uri="{BB962C8B-B14F-4D97-AF65-F5344CB8AC3E}">
        <p14:creationId xmlns:p14="http://schemas.microsoft.com/office/powerpoint/2010/main" val="2286105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27C8085-4942-4A58-88D8-1EB7530B7A11}" type="slidenum">
              <a:rPr lang="es-ES" smtClean="0"/>
              <a:t>4</a:t>
            </a:fld>
            <a:endParaRPr lang="es-ES"/>
          </a:p>
        </p:txBody>
      </p:sp>
    </p:spTree>
    <p:extLst>
      <p:ext uri="{BB962C8B-B14F-4D97-AF65-F5344CB8AC3E}">
        <p14:creationId xmlns:p14="http://schemas.microsoft.com/office/powerpoint/2010/main" val="317130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0DDA9926-E710-4A61-A9E2-034443CE9B87}" type="slidenum">
              <a:rPr lang="es-ES" smtClean="0"/>
              <a:t>‹Nº›</a:t>
            </a:fld>
            <a:endParaRPr lang="es-ES" dirty="0"/>
          </a:p>
        </p:txBody>
      </p:sp>
    </p:spTree>
    <p:extLst>
      <p:ext uri="{BB962C8B-B14F-4D97-AF65-F5344CB8AC3E}">
        <p14:creationId xmlns:p14="http://schemas.microsoft.com/office/powerpoint/2010/main" val="323097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0DDA9926-E710-4A61-A9E2-034443CE9B87}" type="slidenum">
              <a:rPr lang="es-ES" smtClean="0"/>
              <a:t>‹Nº›</a:t>
            </a:fld>
            <a:endParaRPr lang="es-ES" dirty="0"/>
          </a:p>
        </p:txBody>
      </p:sp>
    </p:spTree>
    <p:extLst>
      <p:ext uri="{BB962C8B-B14F-4D97-AF65-F5344CB8AC3E}">
        <p14:creationId xmlns:p14="http://schemas.microsoft.com/office/powerpoint/2010/main" val="129314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0DDA9926-E710-4A61-A9E2-034443CE9B87}" type="slidenum">
              <a:rPr lang="es-ES" smtClean="0"/>
              <a:t>‹Nº›</a:t>
            </a:fld>
            <a:endParaRPr lang="es-ES" dirty="0"/>
          </a:p>
        </p:txBody>
      </p:sp>
    </p:spTree>
    <p:extLst>
      <p:ext uri="{BB962C8B-B14F-4D97-AF65-F5344CB8AC3E}">
        <p14:creationId xmlns:p14="http://schemas.microsoft.com/office/powerpoint/2010/main" val="881492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0DDA9926-E710-4A61-A9E2-034443CE9B87}" type="slidenum">
              <a:rPr lang="es-ES" smtClean="0"/>
              <a:t>‹Nº›</a:t>
            </a:fld>
            <a:endParaRPr lang="es-E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64907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0DDA9926-E710-4A61-A9E2-034443CE9B87}" type="slidenum">
              <a:rPr lang="es-ES" smtClean="0"/>
              <a:t>‹Nº›</a:t>
            </a:fld>
            <a:endParaRPr lang="es-ES" dirty="0"/>
          </a:p>
        </p:txBody>
      </p:sp>
    </p:spTree>
    <p:extLst>
      <p:ext uri="{BB962C8B-B14F-4D97-AF65-F5344CB8AC3E}">
        <p14:creationId xmlns:p14="http://schemas.microsoft.com/office/powerpoint/2010/main" val="291494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0DDA9926-E710-4A61-A9E2-034443CE9B87}" type="slidenum">
              <a:rPr lang="es-ES" smtClean="0"/>
              <a:t>‹Nº›</a:t>
            </a:fld>
            <a:endParaRPr lang="es-ES" dirty="0"/>
          </a:p>
        </p:txBody>
      </p:sp>
    </p:spTree>
    <p:extLst>
      <p:ext uri="{BB962C8B-B14F-4D97-AF65-F5344CB8AC3E}">
        <p14:creationId xmlns:p14="http://schemas.microsoft.com/office/powerpoint/2010/main" val="3196920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0DDA9926-E710-4A61-A9E2-034443CE9B87}" type="slidenum">
              <a:rPr lang="es-ES" smtClean="0"/>
              <a:t>‹Nº›</a:t>
            </a:fld>
            <a:endParaRPr lang="es-ES" dirty="0"/>
          </a:p>
        </p:txBody>
      </p:sp>
    </p:spTree>
    <p:extLst>
      <p:ext uri="{BB962C8B-B14F-4D97-AF65-F5344CB8AC3E}">
        <p14:creationId xmlns:p14="http://schemas.microsoft.com/office/powerpoint/2010/main" val="437145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0DDA9926-E710-4A61-A9E2-034443CE9B87}" type="slidenum">
              <a:rPr lang="es-ES" smtClean="0"/>
              <a:t>‹Nº›</a:t>
            </a:fld>
            <a:endParaRPr lang="es-ES" dirty="0"/>
          </a:p>
        </p:txBody>
      </p:sp>
    </p:spTree>
    <p:extLst>
      <p:ext uri="{BB962C8B-B14F-4D97-AF65-F5344CB8AC3E}">
        <p14:creationId xmlns:p14="http://schemas.microsoft.com/office/powerpoint/2010/main" val="232360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0DDA9926-E710-4A61-A9E2-034443CE9B87}" type="slidenum">
              <a:rPr lang="es-ES" smtClean="0"/>
              <a:t>‹Nº›</a:t>
            </a:fld>
            <a:endParaRPr lang="es-ES" dirty="0"/>
          </a:p>
        </p:txBody>
      </p:sp>
    </p:spTree>
    <p:extLst>
      <p:ext uri="{BB962C8B-B14F-4D97-AF65-F5344CB8AC3E}">
        <p14:creationId xmlns:p14="http://schemas.microsoft.com/office/powerpoint/2010/main" val="3587940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0DDA9926-E710-4A61-A9E2-034443CE9B87}" type="slidenum">
              <a:rPr lang="es-ES" smtClean="0"/>
              <a:t>‹Nº›</a:t>
            </a:fld>
            <a:endParaRPr lang="es-ES" dirty="0"/>
          </a:p>
        </p:txBody>
      </p:sp>
    </p:spTree>
    <p:extLst>
      <p:ext uri="{BB962C8B-B14F-4D97-AF65-F5344CB8AC3E}">
        <p14:creationId xmlns:p14="http://schemas.microsoft.com/office/powerpoint/2010/main" val="3716620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0DDA9926-E710-4A61-A9E2-034443CE9B87}" type="slidenum">
              <a:rPr lang="es-ES" smtClean="0"/>
              <a:t>‹Nº›</a:t>
            </a:fld>
            <a:endParaRPr lang="es-ES" dirty="0"/>
          </a:p>
        </p:txBody>
      </p:sp>
    </p:spTree>
    <p:extLst>
      <p:ext uri="{BB962C8B-B14F-4D97-AF65-F5344CB8AC3E}">
        <p14:creationId xmlns:p14="http://schemas.microsoft.com/office/powerpoint/2010/main" val="3127663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0DDA9926-E710-4A61-A9E2-034443CE9B87}" type="slidenum">
              <a:rPr lang="es-ES" smtClean="0"/>
              <a:t>‹Nº›</a:t>
            </a:fld>
            <a:endParaRPr lang="es-ES" dirty="0"/>
          </a:p>
        </p:txBody>
      </p:sp>
    </p:spTree>
    <p:extLst>
      <p:ext uri="{BB962C8B-B14F-4D97-AF65-F5344CB8AC3E}">
        <p14:creationId xmlns:p14="http://schemas.microsoft.com/office/powerpoint/2010/main" val="1883850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0DDA9926-E710-4A61-A9E2-034443CE9B87}" type="slidenum">
              <a:rPr lang="es-ES" smtClean="0"/>
              <a:t>‹Nº›</a:t>
            </a:fld>
            <a:endParaRPr lang="es-ES" dirty="0"/>
          </a:p>
        </p:txBody>
      </p:sp>
    </p:spTree>
    <p:extLst>
      <p:ext uri="{BB962C8B-B14F-4D97-AF65-F5344CB8AC3E}">
        <p14:creationId xmlns:p14="http://schemas.microsoft.com/office/powerpoint/2010/main" val="300027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0DDA9926-E710-4A61-A9E2-034443CE9B87}" type="slidenum">
              <a:rPr lang="es-ES" smtClean="0"/>
              <a:t>‹Nº›</a:t>
            </a:fld>
            <a:endParaRPr lang="es-ES" dirty="0"/>
          </a:p>
        </p:txBody>
      </p:sp>
    </p:spTree>
    <p:extLst>
      <p:ext uri="{BB962C8B-B14F-4D97-AF65-F5344CB8AC3E}">
        <p14:creationId xmlns:p14="http://schemas.microsoft.com/office/powerpoint/2010/main" val="2244734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0DDA9926-E710-4A61-A9E2-034443CE9B87}" type="slidenum">
              <a:rPr lang="es-ES" smtClean="0"/>
              <a:t>‹Nº›</a:t>
            </a:fld>
            <a:endParaRPr lang="es-ES" dirty="0"/>
          </a:p>
        </p:txBody>
      </p:sp>
    </p:spTree>
    <p:extLst>
      <p:ext uri="{BB962C8B-B14F-4D97-AF65-F5344CB8AC3E}">
        <p14:creationId xmlns:p14="http://schemas.microsoft.com/office/powerpoint/2010/main" val="3445004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0DDA9926-E710-4A61-A9E2-034443CE9B87}" type="slidenum">
              <a:rPr lang="es-ES" smtClean="0"/>
              <a:t>‹Nº›</a:t>
            </a:fld>
            <a:endParaRPr lang="es-ES" dirty="0"/>
          </a:p>
        </p:txBody>
      </p:sp>
    </p:spTree>
    <p:extLst>
      <p:ext uri="{BB962C8B-B14F-4D97-AF65-F5344CB8AC3E}">
        <p14:creationId xmlns:p14="http://schemas.microsoft.com/office/powerpoint/2010/main" val="115867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4BA9E1B-E496-4BD5-8FBD-C4F04977EEBF}" type="datetimeFigureOut">
              <a:rPr lang="es-ES" smtClean="0"/>
              <a:t>11/12/2013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0DDA9926-E710-4A61-A9E2-034443CE9B87}" type="slidenum">
              <a:rPr lang="es-ES" smtClean="0"/>
              <a:t>‹Nº›</a:t>
            </a:fld>
            <a:endParaRPr lang="es-ES" dirty="0"/>
          </a:p>
        </p:txBody>
      </p:sp>
    </p:spTree>
    <p:extLst>
      <p:ext uri="{BB962C8B-B14F-4D97-AF65-F5344CB8AC3E}">
        <p14:creationId xmlns:p14="http://schemas.microsoft.com/office/powerpoint/2010/main" val="3831029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4BA9E1B-E496-4BD5-8FBD-C4F04977EEBF}" type="datetimeFigureOut">
              <a:rPr lang="es-ES" smtClean="0"/>
              <a:t>11/12/2013</a:t>
            </a:fld>
            <a:endParaRPr lang="es-E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s-E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DDA9926-E710-4A61-A9E2-034443CE9B87}" type="slidenum">
              <a:rPr lang="es-ES" smtClean="0"/>
              <a:t>‹Nº›</a:t>
            </a:fld>
            <a:endParaRPr lang="es-ES" dirty="0"/>
          </a:p>
        </p:txBody>
      </p:sp>
    </p:spTree>
    <p:extLst>
      <p:ext uri="{BB962C8B-B14F-4D97-AF65-F5344CB8AC3E}">
        <p14:creationId xmlns:p14="http://schemas.microsoft.com/office/powerpoint/2010/main" val="3183794767"/>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gif"/><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BISMARCK</a:t>
            </a:r>
            <a:endParaRPr lang="es-ES" dirty="0"/>
          </a:p>
        </p:txBody>
      </p:sp>
      <p:sp>
        <p:nvSpPr>
          <p:cNvPr id="3" name="Subtítulo 2"/>
          <p:cNvSpPr>
            <a:spLocks noGrp="1"/>
          </p:cNvSpPr>
          <p:nvPr>
            <p:ph type="subTitle" idx="1"/>
          </p:nvPr>
        </p:nvSpPr>
        <p:spPr/>
        <p:txBody>
          <a:bodyPr/>
          <a:lstStyle/>
          <a:p>
            <a:endParaRPr lang="es-ES" dirty="0"/>
          </a:p>
        </p:txBody>
      </p:sp>
      <p:pic>
        <p:nvPicPr>
          <p:cNvPr id="4" name="Picture 2" descr="File:Bismarck pickelhau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58" y="178537"/>
            <a:ext cx="3429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9704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VIDA</a:t>
            </a:r>
            <a:endParaRPr lang="es-ES" dirty="0"/>
          </a:p>
        </p:txBody>
      </p:sp>
      <p:sp>
        <p:nvSpPr>
          <p:cNvPr id="3" name="Marcador de texto 2"/>
          <p:cNvSpPr>
            <a:spLocks noGrp="1"/>
          </p:cNvSpPr>
          <p:nvPr>
            <p:ph type="body" idx="1"/>
          </p:nvPr>
        </p:nvSpPr>
        <p:spPr/>
        <p:txBody>
          <a:bodyPr>
            <a:normAutofit/>
          </a:bodyPr>
          <a:lstStyle/>
          <a:p>
            <a:r>
              <a:rPr lang="es-ES" sz="3200" dirty="0" smtClean="0"/>
              <a:t>JUVENTUD</a:t>
            </a:r>
            <a:endParaRPr lang="es-ES" sz="3200" dirty="0"/>
          </a:p>
        </p:txBody>
      </p:sp>
    </p:spTree>
    <p:extLst>
      <p:ext uri="{BB962C8B-B14F-4D97-AF65-F5344CB8AC3E}">
        <p14:creationId xmlns:p14="http://schemas.microsoft.com/office/powerpoint/2010/main" val="4058435771"/>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Juventud</a:t>
            </a:r>
            <a:endParaRPr lang="es-ES" dirty="0"/>
          </a:p>
        </p:txBody>
      </p:sp>
      <p:sp>
        <p:nvSpPr>
          <p:cNvPr id="3" name="Marcador de contenido 2"/>
          <p:cNvSpPr>
            <a:spLocks noGrp="1"/>
          </p:cNvSpPr>
          <p:nvPr>
            <p:ph idx="1"/>
          </p:nvPr>
        </p:nvSpPr>
        <p:spPr/>
        <p:txBody>
          <a:bodyPr/>
          <a:lstStyle/>
          <a:p>
            <a:r>
              <a:rPr lang="es-ES" dirty="0" smtClean="0"/>
              <a:t>1832 </a:t>
            </a:r>
            <a:r>
              <a:rPr lang="es-ES" dirty="0" smtClean="0">
                <a:sym typeface="Wingdings" panose="05000000000000000000" pitchFamily="2" charset="2"/>
              </a:rPr>
              <a:t> Derecho en la Universidad de Gotinga</a:t>
            </a:r>
            <a:endParaRPr lang="es-ES" dirty="0" smtClean="0"/>
          </a:p>
          <a:p>
            <a:r>
              <a:rPr lang="es-ES" dirty="0" smtClean="0"/>
              <a:t>Se relaciona con la alta nobleza prusiana y con personalidades extranjeras</a:t>
            </a:r>
          </a:p>
          <a:p>
            <a:r>
              <a:rPr lang="es-ES" dirty="0" smtClean="0"/>
              <a:t>No aprovecha sus oportunidades estudiantiles</a:t>
            </a:r>
          </a:p>
          <a:p>
            <a:r>
              <a:rPr lang="es-ES" dirty="0" smtClean="0"/>
              <a:t>1835 </a:t>
            </a:r>
            <a:r>
              <a:rPr lang="es-ES" dirty="0" smtClean="0">
                <a:sym typeface="Wingdings" panose="05000000000000000000" pitchFamily="2" charset="2"/>
              </a:rPr>
              <a:t> licenciado en Derecho</a:t>
            </a:r>
          </a:p>
          <a:p>
            <a:r>
              <a:rPr lang="es-ES" dirty="0" smtClean="0">
                <a:sym typeface="Wingdings" panose="05000000000000000000" pitchFamily="2" charset="2"/>
              </a:rPr>
              <a:t>1836-1838  Tribunales de Berlín y Aquisgrán (diplomacia)</a:t>
            </a:r>
            <a:endParaRPr lang="es-ES" dirty="0">
              <a:sym typeface="Wingdings" panose="05000000000000000000" pitchFamily="2" charset="2"/>
            </a:endParaRPr>
          </a:p>
          <a:p>
            <a:r>
              <a:rPr lang="es-ES" dirty="0">
                <a:effectLst/>
              </a:rPr>
              <a:t> «Creo que el gobierno de Aquisgrán me ha dado notas más altas de las que realmente merezco»</a:t>
            </a:r>
            <a:endParaRPr lang="es-ES" dirty="0" smtClean="0">
              <a:sym typeface="Wingdings" panose="05000000000000000000" pitchFamily="2" charset="2"/>
            </a:endParaRPr>
          </a:p>
        </p:txBody>
      </p:sp>
      <p:pic>
        <p:nvPicPr>
          <p:cNvPr id="5" name="Picture 6" descr="File:Bismarck18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7081" y="609600"/>
            <a:ext cx="2402006" cy="3165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2117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oastalfriendly.com/friendly/wp-content/uploads/2010/11/04335553_1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778" y="444560"/>
            <a:ext cx="5199870" cy="292603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viajesalalcancedetodos.files.wordpress.com/2013/11/map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433" y="1164170"/>
            <a:ext cx="4846708" cy="38031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biografica.info/fotos/FED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6420" y="3188580"/>
            <a:ext cx="255270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110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Juventud</a:t>
            </a:r>
            <a:endParaRPr lang="es-ES" dirty="0"/>
          </a:p>
        </p:txBody>
      </p:sp>
      <p:sp>
        <p:nvSpPr>
          <p:cNvPr id="3" name="Marcador de contenido 2"/>
          <p:cNvSpPr>
            <a:spLocks noGrp="1"/>
          </p:cNvSpPr>
          <p:nvPr>
            <p:ph idx="1"/>
          </p:nvPr>
        </p:nvSpPr>
        <p:spPr/>
        <p:txBody>
          <a:bodyPr/>
          <a:lstStyle/>
          <a:p>
            <a:r>
              <a:rPr lang="es-ES" dirty="0" smtClean="0"/>
              <a:t>1838 </a:t>
            </a:r>
            <a:r>
              <a:rPr lang="es-ES" dirty="0" smtClean="0">
                <a:sym typeface="Wingdings" panose="05000000000000000000" pitchFamily="2" charset="2"/>
              </a:rPr>
              <a:t> abandona la diplomacia</a:t>
            </a:r>
          </a:p>
          <a:p>
            <a:r>
              <a:rPr lang="es-ES" dirty="0" smtClean="0">
                <a:sym typeface="Wingdings" panose="05000000000000000000" pitchFamily="2" charset="2"/>
              </a:rPr>
              <a:t>Inclinación hacia las tareas de estadista</a:t>
            </a:r>
          </a:p>
          <a:p>
            <a:r>
              <a:rPr lang="es-ES" dirty="0" smtClean="0"/>
              <a:t>Se dedica a administrar sus posesiones en el campo</a:t>
            </a:r>
          </a:p>
          <a:p>
            <a:r>
              <a:rPr lang="es-ES" dirty="0" smtClean="0"/>
              <a:t>1847 </a:t>
            </a:r>
            <a:r>
              <a:rPr lang="es-ES" dirty="0" smtClean="0">
                <a:sym typeface="Wingdings" panose="05000000000000000000" pitchFamily="2" charset="2"/>
              </a:rPr>
              <a:t> ingresa en el Parlamento Prusiano como conservador y se casa con Johanna von Puttkamer</a:t>
            </a:r>
          </a:p>
          <a:p>
            <a:r>
              <a:rPr lang="es-ES" dirty="0" smtClean="0">
                <a:sym typeface="Wingdings" panose="05000000000000000000" pitchFamily="2" charset="2"/>
              </a:rPr>
              <a:t>Defiende las clases altas</a:t>
            </a:r>
          </a:p>
          <a:p>
            <a:r>
              <a:rPr lang="es-ES" dirty="0" smtClean="0">
                <a:sym typeface="Wingdings" panose="05000000000000000000" pitchFamily="2" charset="2"/>
              </a:rPr>
              <a:t>Se opone completamente a las revoluciones de 1848 y es seguidor del prusianismo y la monarquía.</a:t>
            </a:r>
          </a:p>
          <a:p>
            <a:endParaRPr lang="es-ES" dirty="0" smtClean="0"/>
          </a:p>
        </p:txBody>
      </p:sp>
      <p:pic>
        <p:nvPicPr>
          <p:cNvPr id="7170" name="Picture 2" descr="File:Otto+von+bismar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9595" y="260730"/>
            <a:ext cx="2047962" cy="2646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38195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logdeadolfo.files.wordpress.com/2012/09/img_25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58" y="331988"/>
            <a:ext cx="4930083" cy="3284669"/>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data:image/jpeg;base64,/9j/4AAQSkZJRgABAQAAAQABAAD/2wCEAAkGBhQSERUUExMWFRUUFxkYGRYYGRcaGhwfGhgYFxsdGhgXHCYeGxokGhgUHy8gIycpLC0sHB4xNTAqNSYrLCkBCQoKBQUFDQUFDSkYEhgpKSkpKSkpKSkpKSkpKSkpKSkpKSkpKSkpKSkpKSkpKSkpKSkpKSkpKSkpKSkpKSkpKf/AABEIAQYAwQMBIgACEQEDEQH/xAAcAAACAgMBAQAAAAAAAAAAAAADBAUGAAECBwj/xABAEAABAwIDBAgEBQMDAwUBAAABAgMRACEEEjEFQVFhBhMicYGRofAyscHRFEJS4fEHI2IzcpJDU6IVFiSCwmP/xAAUAQEAAAAAAAAAAAAAAAAAAAAA/8QAFBEBAAAAAAAAAAAAAAAAAAAAAP/aAAwDAQACEQMRAD8AvL6ra0kty+uvvStvYgXvSDj8mCY9/egM65APzvS7bkHn7mK4WqR6/wA1vKRBkctLCgK7iTNrCb/etjET3+/tSYWZPDWtly59/KgfS8Dr61y46ONKJVPry8KQ2vt5nDplxxKSRZNyrwSmTwoJRx0TqPP3escxAkXA86oWJ/qG1mORtahxMCfCbUJf9RBPZZPir7Cg9ARiIMTau0PXgVQWf6gNk9tCkj/l8r1YsBtRLqczawsE7joefDxoLIVTruB8b10pwG0793u9RKXzHj50VpdteBneKB9V9PG9a/ECfKl+sg2vPvdWs2hF+/6UEglXv711nJIj0pOd/f8APf412HIv7mgYMzcUMq3+lYSSNSJoal/O9AYOH+RTDRNrilUkcDREOxQNKGmnOmkAAa60gF00n3FAeDWUHrOXrWUEMtdieUGo1w+fKmFPWOg4eF6j1PT4HdQHzkes+/OuVLgb4HzpX8SBoOPjWnHpEHy0oDrcKrA6Cu28QLHeKR60T79ag+lHSAsoCEfE4CAr9KREnvvQb6W9NC2SzhzCh8bovHJB48TVAzySokknUkyT3k3NbUquaDeXfRGG8xga8K5BqW6O7LeXimQ20snODOVURNyVRAETQRDg/iu8HjVtKzNrKVA7j6Ebx31Ytv8AQPGtPuf/AB1qbzKUFohQg34zPhVcWyRYgg87HyNB6T0Y6QjEtnRLqLKTPkocvlU6l2ACPWvJthYssvoXumFcwqx+/hXqJMeFA207OhvfurvrTp5Uql6d0wDaulOcrb/KgcDxABJ193rtCpETYD77qT6zT7UZTswd/f8AvQOlekzpc1yT4zIpQv8A8+Vq6bdiQZAkeHdQPINgK5Wq+nua0F8NbCuQszr7FAy2s7x9abQu3LXyqNBEz30yXgByoG+trKF1ia3QVV7GSDa1IpxxNhu767dsIGkfTSky4QL7hxoDnECZ389K5/EXpQYoHy+VdZ9bk7u/hQMF8m41nwqodL19tscEqnjdQ+1WZDxm9VjpWz20uXggpPIi48xPlQQBNYFVtRp/o7sn8ViWmTZK1AKP+IurukAjxoPTf6V9Ch1f4rEIBK/9JJvCf1EaSd3KvRoCdBA5RUBtjpthsGAhQcgAAdW2pSQBaJAy6bprexum2HxhytFQVwWhSD4SL0E8+6IvpXi39RtmpCy6kAced6vXTjpCcGxm1KjlSOJidK8exe1lvkl1wgcLkfOgjkrvXo+D2r1rYcQd3kRqCK80cF9Z51O9EcZD3VzZ0R3EX+U0F7ZxUjnAoofMcfnv0qJzxNoHGaaafBA4GgbZeI4+PlRQ8ZmOPrUcp2/peT50wh22scxQNoX47/p9a7OIJFxAmlC5ccxejLWDE/KgkW3ezOnuKMnEyajPxEDT3/FEbc4TwHiaB/re1u9ONF6yU6x+1IsLk8z7+tHcO6fOgzrh+qt1xA4msoIJ9Hv1qOSIJ5jj9/CnXHt2g3nxpB5Q3HdQaCovIpdWIGlzP3rSyO/X35VyADMbvYoO+t+XsVH9IHx1JFjmUAPC9Op9/tUR0l/JAt2v/wA0ECE1df6U7P6zGlcdllsk96iEp9AuqUVV6R/R/FhKn0RchJ8BI+tA1022bjH4UUoSjMQEqWmUiQAoAkJCYknVXyp7oFsNLTzmR9TraUiRHZzHWFcuVX1JBFwDXGZKRAAE7v4oKX/V3Y6n8G24iZZVJA1IUkptzuKrG2+gqlhLuHaGVSR2UqlMwBIBEgnhPGvUNrYTrcM61HxJIv6VT+hfSIHDlC/ibJnlFB5ptvo+vC5A5ZSgTl4d9a6PoPXJVuSCT5EU30t2ocTiSrhYCibJYKE8CdfpQT4csfH3eiNKGXSeHKkWlmI9+YpjDnvA9/egYChN5Hy5Uy2rSSO+9J5VE94j5URvd5XoHETr9orormZgxzNBS5fWYokxJjW1ARPdpTOHVJ09/egJJVAAHP7URpZJg7vfyoGw9Ybida2tcnUC26KDBmD7vWJ47vfrQF60fr+f2rKH1g5VlBELULynvpB5NiYsaccRreTHlSRV6eXhQLOtwANx93oeY3twmnHoOhEakfP50o6Ln3zoN9bHImlsbhw4kg2vIPD9qZSoAaz7Ncx8/nQVF5kpUUkXFWvoK6WMWzc/3kmeF/h+Rmk9oYMOKBNiN4+tL4bZ5Q6haDYKEyYjxoPbsQ6oRGhrMMokyTEad9c5ihIzaQIV4fOonagQtP8AclQBskGASNJA18aBzpBtJxCFBvFMoVBJDgEgRYiDPpXlnR1opcdyrChkJJBsdb1OY/BurJDOCbAF85TJ4X41BJZcwylFYIURlj0oI/C4QqezGYBMEcam0tEgQNZ05a0JpkZAPEnmTJo7StPQxQOJw8pBjLxrptEC2/f77qGHiQb3+laYdNvWaBpxOYRvNcBUC1hfXW1ctrvJN725WrpTUwR7trQaU5J1v70NFZUcw39/HU0sofL5CKxJ3Tv4G9BJsGLDfTrDfaEG3H34VFodsbmONONOk8qA6yNZufevGukXF+elAUZnWtJd0n9taAvUDl5itUO/H5VlBHvriftxNJL5ke5pp9y5tYDdShVPvSgAtwAnl730N68aVtwEm8+U+VDm4mwmg7aSbc+HdXSpHlHyrhKovNdKA15UAwiD9v3o+Hw+YgAjMogRzmPtUt0Y6LrxSpPZaSbri55J499XXDdEmGlBTfZUnQk5r8SD9CKCaawoLYQoTCQD5VTdvsvYRWcDrWd4/Mnz1FXFvEkfEOIkTFrG2o8fOg7RylBkiPSg80x39TykANojmflFV5W0F4pannDpp70ovTPo8cO4DHZclSeYn96QwBDYymxUZvQPIdvln3rXbShOu+3nSuaFTxtFbSveT5UEh1ljJHvwrpDgjnuoCeY9/eu23Z0Gn0tQNtLMiSZA4b++jovoSflr79KC1eCdPvTKkWERuoAuiFX7vrRG0pnStlue+uoF+dAQC+thTrFrfzSOXtAidIim2zeTQFWRaJ51tKRG7x793PShLXEd/CtZvAe91BvrDxFarUjj6VlBEurm19LR4zrSzjgAsNdfL5Udw2iBOsm3lS2Xz3etAFSo33j6Vwl6Txn5/atvuCJ5CPL70CBbnaOHOgZQMxAAm+6r90X6DE9vEJMflbte35zqBpajf086LhLYfcAKlTkncOPeavSnAKBFlGURlSmNyfhA5Uli8QFgpQkqkEFWiRu1Nydfh5VJ4gDeAQfrS5MiOFAns59ZTlcjO3GuhGgWOR386G+kOBaFIKSc0lO/Q6SDcEG30phTIzgnnB79R3b+8UMrMlB+JMkH9STvHMGxHKgpnSPBNqGGUoFxrDvFp0rkENrFid9lwPDxrjpF0DZfSoMAtvskGCokKSozm3ymAYi4IIqZ20oNkqWlK2HUlLyInNvmNJuq2+/Kot8rZSjE4V/rW0QkJX2uxYlJXrwiZvQef7QYXh1ZXU3gEKF0qB0UlQ1FYy5IBix0pjpJjS5IKAAhSyDMwFqzATyMx3010DebUpTboCkq0njbyPOgE0dZH3orbsVL7f6PFntou36j9qh0psOdA1mI8BTDSyI3jjalEzA5D6UcgxxoCuPbp18q2gGfceVcJQBeRwv8q7cesIGvhHCgaCTbdJ0ralEXGv7/ADpZt3WO/wB+VFa3ayeP0oDqTIvGvGiIsnSaxZtXSSI5XBoFfxPuayiyngayginzEA/t70pEkgnu1999O4shRvu+VJuL1gQONAu4NRO/zo7GCCloHFQBnmR96XUq8zv+VSfRpnrMUymNXAZ5AyflQe14NkIQlIsEgDyFMil551wRwUaBxxsEcqTdYv3763+KjW3P712VyKCOeZInW1/L9vlSicV2iCO0ntJ5jeB3j7VKOb+IvUXjsMkJKhYoBI/2nd4GggukOIbcUWVKytLAWs3EmdAdwm5pcdC+rBXh3VjsGUWKVgXgjiRvqws7OStpKVthRCUgg8gN9GDRbTYQE6CZsKDzrobsJl5CnsqlrStaVAqSSDqmUqBTJSZmpDb2wmF4dTzRLbzBzKlASoJ3ylIAUAdCJqA6QtLwOKD7CylL5Kk9WRoD2kqQoQbnfV16L7QcxKy4pIbRlSQmBBzb9THdQKJ2lnbhxJSRCXAQQRmFlCRdJnWqTtFvqHSJ7E6fp98K9B2hhQ4jGOOA9kqKbxEQAUnu3aVQekyuyCCFJMDMBF43jcaAmbfaDv8Ae6uwo1GbFxWYFCr5ZI4xvHgfnUyncBQcpSSq3v3ejhiZiO/9611QsPe+ukpECLxyoO2Uxyo7RjfPE1wm4PyrsovGgy6b6DpxW/dHu1dMiRvA/ihKQKaCfDdQCyj/ACrKYyq4eorKCruE+PvyoDzt9NBprTLxGpHdSjjVzaOfpQLlyYvwtVr6BYf/AOW1Ig9o/wDgdOGtVvB4PMrkL35n2as3QV2dom3ZaaUPEkCTQerKVQFrA5fKuyqgOzwnuNB0XL5TadDuNCTishhVk75/LwP+3nzpbDrSZCe0n8zarEcwDp8qK9JBEZhFjv5pVxHOgbz3vbd79DUftY/21DebeET9IqHwG1wha2ln4BKZ+LLvSofqT6iKdxrwWtIG8x6hfySrzoJFhUUZUVGt4i576ZS/pQeb9LXgdoN4fLKG5kACZdiR5AHxq57GaDLam0AEtKKQnik9oJ8jHgKoXSF+NuLVE5VIsLEw0ned9XfAPHNmMguonLM5cptpbNlUJ4xQL9MdqITgXCg/6xCRx1lQI3EAXFUvZ6Urw60KuFG198HnuMULpY6TiH8t0AhSjzskHv3eFJYF6GYkDMq/G38UEVhVlp0TqlWVQ8YVVo60TpYGx8ah9vbMVCHwklC+ypQFkqFu1wkb+VZsTacKDat85Vd240FhzWvFaYd+vyoQI+YmL6/zRkN3uaAyHp09aMASdTpu50HDOARYwJ7jRkux4cPOgK23N9woqmvWuQd/pW0knuNAWU8PfnWVx1Q4p8xWUFZxMbx5Ug68qSOXvvqQecEiflSDhv4bqCU2GmxJ/Mox4W086Y/p/tBKdoOIUYLgUlPgSY8RXeyUBQw+6zp032NUlzEKQ+pSSQUrJB3ghRoPodlcWmY86OTVW6Pbf/EsIdjtwQocSNRyO8VOqxYkDcoSk/TvoNuKIVKEJJj4lftc0s4HiDmcCOBbTBnmDMimUuA28e8Vw60VWEeNBWtso6wZ0LC3mRmFoWIElK0wM7ahImJSTvGjGxcWhaUr4hRTwgHLc7j8Qre18PjM0seBCkzpwVUK3iltKzPNqw8gyoDKgOGb705VjUce+gsTxvMxTeHXeq9iNrBqS7HVpP8AqCyRwKgdBbXTup/aeLDeDfdBsEGFDiRAIPjQeYbV2iF7SW6fhLg04AAD0q8YnbYK23WwQ2FBJzCJB7M8gJry0EqWVcSTV5GIBaS0FBf9ozAtJTMczIoBbSbH4fGrIupxtCfA5j86ruzViDJukzHvwqU2ni5ZbEkBxRWpPMAJn0qBW71biTu3jlvoPT+gpbfZcZWmQSQoHQg/tXmu0sKEvL6o2StQTJvAUQO/QVZcNtVeEZU4iApyUIv/AIntRwA9QKqjTfZvYbidT3bzQWbDv5kg6Ajxnh86OFkQCd3iY7qQwCVBswJDep1jMd/O/wAqZbdFt8g+dA6lyPqKI2q8TxpRhUHTWZMmmGlAaHnwoG2XLxrx8aJnNjypVsc9fppRC2eNAbrx+n0rKXyjiffjWqCvYl++8d/GaVUvteNOYhAkWpFxqVcN1Bddj4YHD4ZekLI/5Iv8q812iIecHBavma9R2YQrZqYt1ZHoopNeZ7dbKcQ5O9U+d6Cw9A+kXUOKSo9hYuOBG8eHpXpQcAV1ebsr7SFDcdfI/evDMOspUFDUGRXpOz9ohTSClXZPwT+VX5mlcpjLwoLiw+TrZSTEc+H+0i9ExmE61BSCRItcjzikGMX1ietGostB1/kUzjmHXBCF5QBNtVHhytQQLewMQ2opRiUhRAJACjHNR3b7mo3EY1wocaTiU4pJzIWkNuFIkRZSQRINWprZq1YdaAS24uQpRuefpYUj1C8OlGHwaQI+JZ4nj6GgrWwcW+sJHUrWtEoIUhRBGVKQYi4sfGoTbez1NlbcraTMllRITxkDSvUdmbPWlwF58uLy2QOykTqco1PfURi+jzKH14nFKU6ZlCDGUATCcskq9BQeabO2cVqASJn396sm1Ojz7LKXgiUDW+gIsTwFeiu4gJQklIbzpSBlCcwUToLQBGtM4tCVtuIUScyLi28R6xpQeUYroliw0lXVFaQkQWyFW1sBf0qtP4B1ajDazGvZOvOa9K6FbfDTZZeJBbWEpOtiYAPCCCKlOnriGmutBT1wIGX9Qjf3DfQeRPPOAoS4I6sZQDw9x5VJYHBdcQkG/LcJ+e6ndovtYpkLQIWj4gYmI9RzqDwO01MLCkiYOlBaMY8ENdQ1ZEXPGc09/wAM0mw4SCY1+1WTo7gVYxsKZbhHaBWu0Ek5oO/U6caBtjogMIkf30q4INjGkzOm69BFZ9JFvvTDGs2g7qRaUmTN4MW3U42b29KBts3vGvu1FU9EDlSqDExwomad3dQZ145e/GsrjNy+VaoIbEqjdrpxpZJ1mLenjTT6gDxHP17t1JrXrFwaC49EcYk4V1lR0zgce1cetUHb0qWhdu2gacrGpDBYwoz5Tqmf+Jn1E0DaTMtq/wD5rkf7V3+tBG4dNqmtk4ksSSMzS4C0Tr/kn/IcaimUEJzDSYNSey9luYpZS1+VOdRJgADefoBQXLZ21MpSUrzoIidMw0gg6LFW1CQ63GaCBKVD0P3FUrCdElIQVoWtaiPgyZUeZMgi96f2DtNSFQoQIntWPeOOt+NBckYdwIIKgSbg6UfD4PKmBYm5MUXCvBQnX3u5VzjsQtKZBASNSbnwFAjtfHDDIzRKj3Se81VNjJLyl4vEKlDJsmSb6iNxqVxuFVi1dlBAMytWkcgrf3UTbqGmMN1YBypHmRxPGggNrbSW+61mKUJzpKW5lZvqbd9G2ttBbW0VFKjkypSpM2uPKaB0aa67E9csDK0mRy3CTx4CknMQXsSpZIAUueXL0ig4Y2cF40IUnsrClcjwJ4wqrxhujWGdHWOAulRiXdxFrINvSl9n7PKWlBtQKwSoZoOtyEkaXqb2fjVOMlSkhK0i4UDpYnTiN1B4l0vKPxCy02lpKVqRlRYKANlCLQamOg/QA4nK8/IZ3J3r+yfnUD0o2khx9SmgQ3MpSTMd3Act1egdCulK8Q2EKjMnsmNRayoG6LUEn0m6WpwiUNNIG5ISBAA4ACvKMfthx5SyolSlkkk8pIA4AVf9vbMQ5ii46vKloAhI1NtAKT/F7MQQgNgqkSb25FW/fQU7Y7khZvBIvU1hV3HPjVy2/wBG0vtJWwhKFZRlGhVrKY0mIINUNCyCReQY7oN/tQSnW2/etKkxGnLupRC7Xm382pjXnvjlvmgPH+I8jWUvmVy9aygTxqct4tUe/bcL1Iv8SLz7twpBaLHWQdd+/dQBNoMDXdv4+hNEKRIt2VpKPK49KEVH7fLSiqhbRSPiQq192o+1BG5ilJQbQTI+tX/+nHRvEJWXlJU2kgCDYqBINu6KqmH2W46tBbSVqURAieYnlYzXumxnwplKikpUVBK0RdK9CkjhOh4RQJ7OSv8AuFRztrgpKkpSqZIUCEAaW1vrUDi8AoqcQlCuqBBTbtIJN1ImykTMombyKn3EOuO5mnQlvLosFRJntQJBSRRMXtJCVBElRTAWQJyyJ+EXvQQOx9tBpXVrIyEwCDKR3E6oO7eLgxVnbxSVDcR6VXcdtfZkEKeZEm4GpOnwj51W8Bi1F1ScI71qQJy/pA0hf0NBf8Ri4EIEm/dVW2zsbEPGSmb2ukCKKzttTdnEnvifMiaksJ0lZNgtJJMRItaggtqNHDYUNEhJULlO+8xJ8KQ6N7IWtYUR2QYsR6ferLjNlsOuBa4J1gm3DQ1KYUNpSAmABpER6UBcO0EARHKfvRwcnbWQgXkSINrSSOFI4rZ6XVtqUbNmcu4yCL157/VROJCxmWo4ZRGVOiQoDQgG/EE86CpdK1Yc4lw4VRLRJIkHUklWWb5Z0+1ddD9tjD4lCl5shMKINxqAe4GotOFUdPpXX/pDv6Ce6/yoPRum6G34VhsQlTgBlKTcgC8Eb6qOz8GhK0hySpWiTu4SKg0lbSgoZkEGQYI9dKnF9NHCiA20lcR1yU9uDrymg9TwG1GSxdQ6xH5ZINomADe1UbaOyHWpXkJbJJDoEpUCZnx5xSvR/aiVqIdWrrMv9tSRPelURY8a9N2TCkozZkKSCco+EjkoWUDrQeYZZiDuE++6iJWJFxaTP041O9NdjBrEBSQA28MwOgkfEO/h31AQnzoOvxSP1H1rK46lHsisoB4p7KIieM/xSK37yP2pvEtKJvm9+xSoSY0mdI+m+g0VcRMbt5mpvYnRZx0BxKbaImxWTMwNYA1NT3R/oQZSXxmWoSjDkm3+TpHwjS2tXlrDFKw00QVmOsdjsoTwQndyHnQRnRro8GEqSjKHQP7jpvlkzlB3W3DvNP4dJ61SkJCw6EhCFGJ6on+4TFteG4Uw4pICmk9lhoS4reo6kTxO+mGEqCM0AOPAAD9CPyjwEk0EfiH33uzmQ12soKAVklIzKuqBlA1t41TntjlGKW82S6WlAKDhIKioAkjLACbxF9Kvi0ZUFSTEjI2bWSLqV3ntK8Kh0qStAxPVgpbWlKRvWkEpHInMQoTv4UHOwsFg32Q6rDMtqStSVJMEpUDBmY1vrUHiej2IaddOFCQy4qZSUzBIkAHeDNS2NLLycS+toFLSIyqAzZiCe6/ZvNRrfRdDOzQ4oEOhGaQTYqO6N16AKWsW2AksKCBMqAzqInUkE3POot8BRUDh1CIHbBzmeAA+VWbYWzHWG2lIdXJazrSo5m1SRYpOlt4qR2+XzhVFoIbgSchKlRr2SoDLQU7D7BxazlkITuDyklUDgB2tONcY7BPMhOVQdOa/VE5kb76hM86kF7IZbLbwQXUOCZWSVyde1NlSLGrOxhcsLaICl6KgBDsfkdAslwcRr6UFPR0ixaZhBWYmDrpNhUXtDbGJxaVNrSgIUNTBHgNyqvL2yA5/ew2ZC2yc7J1Sd8Dh6UNvZrWKEEBnEibgQFHmN4+VB5zheiaFnK0sqcF+qc7ClRrkOivA1LYLoklSsqHlMvp1bWYPgCL76nX9jEKDeIQQoGQRvjehQI7+NFXjEKSG8Y2pxsWQ8P8AWb4SRcx7FAqOj+IbUlK2EPdmSoCxgxxEG9dOdE8A+YcaUws6kEpvPE2PrU42MRhmwtCvxeHix/6iR9akcDtlnEJtCuKVC470mgomM/pYEHNh380XAct5KTEd8Vzg9pY3BLHWoWGxqD2kGeBEivQF7PZi3Z5DTyNqjcVgMQgFWHWFD/tquD5zQLYfpLhcQlLTgCgfykWH2NV/pt0VRhwhxgnIswUEyBaZCtQDzplzG4Vaw3isOcM8TZaBAPO1jVlwWy1LayFacQ3BCToSD+VQ4cxQeR9Wrh6isq6/+yR/2nPWsoKfjAYGo8d9Xvoz0bGEYGKeQVYhf+k0dUk2SY/WZnkKQ6DdHhiHuucEtYchRG5SxdI17lEd1eg4CXXS+v4USlsf5fmPhp50C+Fwy8O3f+5iXjCzO8ycoO5CZPkTR1kMt5G+0tRuRqtZt5D0Fbf+PMLrc7Kf8Uj4le+FBK/7pcPwtjKidSfzK56x3zQcnCypLOrbXbcO9SzoD3n0FGx2JNyPiWerQOX51D0FdKORB/Woyf8AcqwHgIpfDonFJH5WkW33J17/AL0BukaYZyptIDY5SQPfjS+3WUM4Lq4shKUgCxzSCCOeaKaxICnUDcklR8NKi+kz2ZeGRPxO5z3J+kmgX2rs0pwWUqzKdW2FEJCZ7Q3DvNSHSzDThcgFpQOXxAUXbiJZbEf9RB9ZpvbLHWMKTvKbd4v9KAGNRlw5A1CI05RRsGP7ae6L91B2XjA80Ek3ywflNHwwhKRyigR2pslK2igCALgDcar+yNsFJUlYKgLLb1zJG9PBafWri8qx7tK822vmQ5nR2VBR00ngeV/WguuTOUPNuSr/AKbg0WL9hznrfuozmETie0n+28j4k6Gq9szawbSHUiWHLuN70KOqkjcN9WIozZVtqExKV/qHBUfPUUGMOpeBZxCbjQmx70ncaidr7IW0klf9xOiXIvroocRxqYeSHhJ7LiTfv+/PfWI2hAyLAIOoOhoKzh8evCqTlJyqE5d1/wCKdVh8NjFZ0HqnhNgYknmKF0l2ZlAWi7YkEb07/Kq2h4A2seVvHvoLK+p1nsLlXA6T3j60XD7SUmL+GvkaHsnbwWgIfGZOgXvHeaax2ysqc7fbQb23A0Gsc406mHEzM61AK2Y9hwFYN2RM5FH60wt/OSB6zrQevWhXGYnf32oC/wDuPaP/AGR/yFZRv/WU/pPkPtWUFo2fshOEwqGU6pGZZH5lmL+FvIU82yEoCRIAGu/ionmTJosSrknXmdw+vlSO0ZWQ2D8dlcY30Am3cwzjVyEoH6UDQ+IGY+FCfIzobTomFGeA+Hxm9N9SAqTEJED+O4AVmFYiVHVZ8huFAitRViEoFwlJWo8zZPjc1vCuBJdVBmbz6D3xrrDIhLruuZUA8hYfWt/gzkSkfnVJ7qDez0GQVbwSfU/aojpI0RiGCBoPmpIqzJb7XcKjukGFMtqG5aR/5A/Sg30kMM23EHyM04w+FtJVrKQfpWY7D5xfgfWldjSlopNsqiB5z9aAGDZ6pY4GRbvkVIgxPfIoS0Ai4oGFxO6bC08qDMTiMir6ETSeLwDTjaioAhQN+/QginMfgsyd9qidpNJQkQInUgn+KCr7Kxxw72RcFC7E3PceFWLAuLwzmWZYWezOqSdQeVR+0dnpcGZKrjiNfKpLYbv4llTTl1JsePI0E44j8w192NKY3DhxMfm4/OutnuEEtEypIH/2T+1MFmTa0UEfhcYR2FibQQd81Abe2KWFdYgFTat3DXWrPtDZ/WJkWVw5CtYN3MChy4NvfOgozS5AGnA+tWPYe0VoVlklJ0B0/al9pdGuqlSZya6achXGGSLb+G7nFBNY/Y6XZUgFDnoahlYcpOVVlbud+O6p3Z2LkgG3Cmsds0LudRofvQVj8Cf0p8/2rKm/wKv8aygtKUZU+p76j9lHOVr55QN4jXzrKyg3jx8KRbMqSfWhbTxRDZjVVhymsrKATjOVDbQ03njH71IJa7U8BFZWUAzdY5qNdbSEt9xT86ysoOl6UrhhdQ5g1lZQbeTF6jVDIuNRM+dZWUEgySTlO75Go1eH7Sk8PKsrKDZ2eMhGhiZHnWsHgwIdTYgwrnpWVlA5jWQFJcFikgeBpl1AHaG+srKA3VTflUXjtn3BBiT661lZQN4ROdJQu8DWq7jtnZVqSDER7FZWUHeAQRGl7edWHCHMmDWVlBx+EHKsrKy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5" name="AutoShape 10" descr="data:image/jpeg;base64,/9j/4AAQSkZJRgABAQAAAQABAAD/2wBDAAkGBwgHBgkIBwgKCgkLDRYPDQwMDRsUFRAWIB0iIiAdHx8kKDQsJCYxJx8fLT0tMTU3Ojo6Iys/RD84QzQ5Ojf/2wBDAQoKCg0MDRoPDxo3JR8lNzc3Nzc3Nzc3Nzc3Nzc3Nzc3Nzc3Nzc3Nzc3Nzc3Nzc3Nzc3Nzc3Nzc3Nzc3Nzc3Nzf/wAARCAEGAMADASIAAhEBAxEB/8QAGwAAAgMBAQEAAAAAAAAAAAAAAgMEBQYBAAf/xAA4EAABAwMDAwMCBAUEAgMBAAABAAIRAyExBBJBBVFhEyJxgZEGobHwFDJCwdEjUuHxM2IVJFOy/8QAFAEBAAAAAAAAAAAAAAAAAAAAAP/EABQRAQAAAAAAAAAAAAAAAAAAAAD/2gAMAwEAAhEDEQA/ANg5sEE/QBGWkERZd2ki3IRhhAGSUHnCWCCZ7oC2O/lNPtFxnuluJaZm6Be0EwED/wCYQMJ1gIifleMEwUEb0i6+TwF6lS2ltxIT7/kgE7ogj6IBZS95iw7QjqM5KJoG4Ed15+PzlBH28/mV6q0bQLIje4gIXHd7YB+qDgbvaW2+6BtOM3HZNa2GheJtMW8IF7b2Fl0UoxjtCbjC6YPJ+EEYUYBECV1jNpvyE6qC05PyhiSBMWsEEetRYQcSTaF2nTZbsm1GgMnygwBN74QGWM4zP0USrTl0RM3MqWASbwD/AGQVGe6fP3QL9KADAt2SzR3Nh1xCeXxMCYQtaXXBj+yC2DZbk+Ci5AmSga+QBe660kutjiyA9okDhA9gn4PdMLmgC+O6UTOcfCBThtbcu+q9abTPwuvc2JM90P2QdByBdDYXn5XWukiP1QkmblAWSbiQuOMNGSUsvgGOEBqfshARFpmyABpcDxlAapkD2x5QOqlriQIkIJD3Rk244QtdbPmwSDWBEO78rvqACwMm6BzqjGN3vdDRmxTQRwTKhtr8luUxtW1xFkDa7xujMIDViJzbCWQHOuJuhqAh3ERygY58kgfnhHIJE2UXfBJcJIR7y5siUEkxNzb5SnGTeYjK4DJBM/CHcJsbcfCA3NAeJMg5QFw7nCKpdoI+qTUDS63jAQWtME2Ii2eyMNgEAiPKCmZJMnwUwfJQeqRGUougnCOoQGySkufEEfqg86Dz9VwuP3QkjcM/CHftCBgdyBZLfUvnhK9YSZIHwk1K/f7goDdUhx4A8pFSuIzzGVHr12km3JiAq3UaqGOAcI4jKCxfqmtkFwhcbqBtN5t9lnNRriHE7pJNjMQl09a5rLONu54QaR9XeG3i82Ke2tLAJEwVn9P1DaxocIPeVY064qBobJiPiUFgx8mMxm6k06hMXtEwq1jmgyDNosVLDw0g2k4CCbMXNo5hA6Mk2yuseHC2ULhx4sEHntbmMnlcbeAIz2XNvt2gCPC6AWiPHdAcjBE9kG4SJmM2RRETF+UBbcAwRFo4QE54iGyAClkf6lu6dsF9s28oTmQUFiyA+SUwm0/UxygJE9uV1xB4ABwgGofZeZCjk9+B2UiqYFu9goxfFza6DjnAOEGUl9SB2kJjyDJ547KLWe10QB84QIfVhxkwci9gq7VayCW9uf8Ahe1dfaHCB4Kp61fdVG54DYtNkD6urfvvk5kqs6t1GnpqW977Z2jJKVra5FN7ySdok+VkNXUqamsHve4MaJJzdBN1H4jqPpl1KWuJ9oIA/NIo9Y1rxAe6o7DhsaIHzKpq+8TDXBoM4s39yn9LcW66iws37nQWtEn6IL6n1+tQe0avTv2f7g044K0nT+pUq1H1dPVD2nkLE62rXo1KlGtTqMhxAc5pE3sl9J1f8JrWek/2PtUYJI8FB9Lo69zqjZicefqrJmqBAAO4Tk4+6ylGqZBERtmxlWFPUtG2TcwJPdBqaFeYBIjF1J9Q5cB8yqLT6pga2XHiZFoVlSrtcwBpFz2QTNzhdE50sxPlKDm2BuQmtcCD28oBpTyT90W607SeMIjFiIXj7bgCflAW4Hjnuh2gRa/ZdBuCDDvK6R5QTNxN55XZn+W4QEkkAZXXGGe2MYQecSGfnKi1HxZOe8uabzdRnvAN4zzwgTWrDdzZQtTqQ0ZlD1GsGB54xZU9fVudO6ABeyANZqdzyXYItCrqjyahB83R1KpDpiQfKjVaoyMm5gIIHWKxOmqu2kt2ni4WW/iXUWktAG4SZWk6q5g01QvMNDf7rJG8WEkWAgINF+EdDqvxB1X0n1HN0tACpXLALjgYyV9OqDTaRjWUqNNkAAENA+5WO/CzK3S/ws/UU/WbW1T3PApM3OLRYYB7cBP6HV6lrazWV6uqqU6g3tdXY0Hb8CPzQSuuVaWsoFr2NLS2DML5t1DS/wAHq3MpOO2fZFyP2VrPxPpuoDq1TRaZjn0aNP1H+7b6gOBPdZrqlB/pbzRZTDM7Lgz5+6DT9Nrtr6am+mQfbNuDCm7jBuR9JWc/ClRxpVaZEsa63a4V/SkMkMm/B/flBMZqHBrYJ2zeVaaDVOZEkkf+uFTNDYjbzgp1KpGDfA/ug1P8Q12CJ4ClUaoIA+11maGsJbtA9gVxpqodTG0QfAQXFMhwgSCc2XiJtzE2S6D27QAcDKfIJmZHkIAaHCT2KZtJgEGJyjawOYZ5XiADDZucoGHNvcul1z+QXg4k/K68R4nygjVyGtkxnCr69fbkgAYEqTram1kgxEk+FnNbXcXk/wBMf9oO9QreoARt28RkqmquLv5ptm6Zq6hAJeYkWH+VXVKjgDeXR3QFVed3udg8ylF24zPPOYQOLnYtjnK9D7i57gjKCN1SidRpatNpkuAiD5WSoucA9jfa8CO/ay2oOzOC6yqqvS2//IM1VNk02kOdTFpOUH0roeooP6Tp6TQ0tbTa0N+AFKo6fR0arnU6Q9V5MuuTCy/4frupaVoM3kkchWA1xbVLgyrUBbHsIEfmEB9feNP1HSV3MkPZtJ7rI/jGq2vRGl0dL3OdMNEKd1ur/F6ig4/xLdhlrH1Wlo85koKGjOo1f8S4jYywnN/KCH0jp/8ABaZrXACp/M/yYVkxl4jFz/dSHskkAS0mL2SiwgGDAF7IAMNebQPOSja8hwHi4jCU47YJN/KW6obEQP8AbCCR6pDmi5BP0Ks9BqIaN5G4fyibRhUW9+722db6KdpKljOBk/v9/dBr9HUaQHTA5gyFPpmTE/mqHptUFwh4ix8/ZXrB7JECLmbIJTTYRMSukyBj7JbQ6x4iflE8eT4JQHTMNnk58rlV8tzlC50Mi1jBMJdSoSDfFo7oK3q1WKRLiWyYWcrVB6ZJnxlXfWXF2neYmD9QspqK8O2h0TbCANQ8+4mMXBxP7/RQn1AR7S6R5wiqPLnumBtNwbX5SJJJgzeQZAQduXDi94F0QcS42FrG6UHAHMEcd0bi3dJPCA91xfjELoaS4gWtyu6TTajWV/R01E1Hu7YAWz6T+G9PQo+rr9leq4YBO1oP6nygrui6JtbR1GuEDfZ3kJNYt01X0dfvYByMOHytMzRt020adgFPAaTZVnXdKNS1lGoAyo921m7EoM9ra3S6u1nT9PtebAm8lT6VGnQohrT/AC5MZM3WfoClptWXMBaPVEMOc9uVfmq17WiBBvdAFV4kSDGcJNVwBjPNgu1KgJIgj+6jPq2Mz2H+EAPc0xeQQkxMTjv3C66uB4N7nt3Sdwa0Hc0yJtIQebYm9jxyYKsNEHF2S0QBcYUFtSbXAxHlSaBhwteYwg0fSTurNbECYFrrU02gNubd1kumEbwWuEgCZiQtTQO+nJxEZQSWYvPglEAXXGB2QU2mNv8AdMBIi5vYgdkCLwNxn4UTUv2Ddu+RCm7ZpmQM3UTUNBbfMIM31Ss8ktBk9gbXWe1JBe4mQDcR8rR9XYwNDtuLSD9ln6rGHdu+8oK0ve9z3T9JXAwODg4gDubp9VrQCIBEAWsAuNmBcN74t9kCbMiJAxYcKV0jRVeo64Umuc2nEvfGAkhggCJyflbH8HaUDRVK/wDVUdH0H/ZQWeg0Om0FM0tOyAYknLvlSd5jY55AHIHCe2mA+YkFE+gyrfGSIKCK4Gi4VqTS8f1smZ8iTlcc9tg6WtAkXn94ThSLAQCTHdRtXUbRoVXCxYJuPyQVBqUNNTNPV6d7tJWqF7KwbIaHGb8ggn9wqXqHp6XV1KLa49MugXBIM2+RyFc09JrKlOoaVZj6TgS+i4EiPBnI/sq7pvQh1TSU9Q/Uj03PMFg2xDovY4iIsghauhW0217iTTOHAWKrn1Wk7Qcm11pgwsp1tBqtrzSdG42BFr+MrP6/SGhUcCSW3wUEUVIAkGL8ZK9WJdYkwBAj/K9s2NmT2vkrgDXTeCEDKV5BMwcKVSjwJ4yVGptMyTbHZSGMbLQDeO6C86bX9KvMAttcLVaWs2owOafaeYWM0zYDYMG1zC1HSKJFON0jNjhBc03QbkXKaGjb/L/0k0WzBBmOyfm4z2QceIpHaL/GVE1YBbgY4Ul7rA9+FG1N23tOEGb6jTLqVUOG5s+02KoNS2IDSIIEOIjmFpdbIk2+I4Wc1u0OtMfCCtcC0OBJkYtM+VxrIlxLfMFFVNy514PHj/tKDrOPm1rT2QTdFTfqKpp0wQ3kz/KFvOi6f+G6fQpsmNs38mVldD/9Lprq+0mq8T3knC2tBop0KdP/AGNAmEDJIJF58pTqvp1GzG15iexTASXGO0X5XKtNr6RaQTNiEBAbjYx38JFemPWBNhtk+f3CDp+oLy+g901adwSLlvf54KKs4+q4yIEcIFmkKB3sP8ow0WhZdjqui65q6Gg/06NR3uBcSA8iZ245zb6rUOftIaRaVlOh1TU1Gsr1QPUdXJAkEmDOPgQgvNbpmvG94DmtpEl+JdEA/ks71ANDW+oZa4ENcOSP7q56zri2k7Tgf+QEyOADdQNSG1+mBjW++nL22nH/AAgztVrQ6A689kAEzAA8TKdqaDhUD7uBvGEsEFufqe6DsE+3bAnG1MlzQJNil3AG2XQRcmUymA8mwIGUFloXEvY2dtxhbLQGKDDMEzByCsPpdwfvMxOZv4W26b7tPTveBYlBbUg3beJ8prskN57lRqIhptBGE7MQcd0AVHy3248qLXfIA5jhOb37cSo2oESRf+6Ch6rV2yW8mTP6LP1XOc4kCO3b7K66s0gB7RMGHfZZ+udgMCMmZugQ90RYiczweyQZLi07RJhE58mXk/qYRadgdqKTJcS54+RdBfdQIoaJvpgkCoAATnaFqumaxut07K7LBwAc2bg8hZT8Ssa2lQB//UyPkBP/AAlqhT1LtO920Ou2cSg18+6xt8ISbTv+wXGAbrXM90Nf2sJawOcBIaCggVw6lrqGrBEN9laD/SefoYUp9QybRe6qK9f1mE1tDXpO3ZaCRH1CHp2uNSnU0tR+2rS/8TjcuYcT3jCCw1VVtLTvrG3ptLjPwsp+Ha7v4OrTLXGpUBPADe8pvX+qVqmjq6AUXsrPcG1HC7dszY+VB6c12l07tkyAb8hBYaqq+oyrWqOG70w0TeHbr/oV3p9Vm6m9xgGx5jxCg1qoqMs/+skkW5Nvuk9O19Opr6rahaxjfdPfaII+f8ILHrOjbptWaFF0tc0ODRlpM2Wfc0B7gRdpgyrGpXq6zU1NTUn/AFHTtE2HH5KJrNHUoBmoLiWVSY7j6IFB+0BwABxcxC7SqgucTAjzKVuIABdgWK61+2Q2xnMQgstPUdYjnha78PvD6EhxnDhm4WO07WuaGvmxHlan8POIDmBvt/3Sg04cQ0JjTFjcxxdCLsAFxHCYMQPqSEEdxgkznulVpMumPhMLSSNxKGo3c0SB3zdBR66mX0qwcJAnbPdZzU0nGiQ5psecBbPUUmkGwxFll+okh7w20G0G5CCkrUdpEQHAfuyboqYZq9LVIB2PaR9wnOG8BwJmMSu1G7RJILmmxm/dBZ/itk7HWhrwSPkf8Kn0j3N1FOrtktM3Ge4VjrNQ7VNc5z2j/TbaT/T/ANlVtEPpsBbIdukoNto9U18O372PGTweD/nypz/dAi3dZDpmsdp3FopuNFx9zWydvnwtPpa3qMDc2s7vZAvqVE120/WqFumYS+o0TuqHgfvKiaLpumrPbqXaKlRcCQ115j4wrbbTdtLgCW4+UFas0QGAbpjNkFRU6QX6mrU1tZnpVKh9OnSbBA+fhTKGi0tGgaApAtfO4uzBRuPpnc4uc5w548Ks1+oqClScwlhc8m2YAH+UCqPT+mazSmiGehUpuNMupODTaYdHMqi1fQ9Hp61ShTrPOpp+4NdeR3hXnT6Xqah4JgPbmJgz+uVF/Eugo6SiK2mLhqWgu9R7iSPJPYxCCv0NamysylWLWn/2MblK6rpa1XTbi3fUBnaxskDBxwoej6c7XbKmve4UydxDJBdHbsrnV65unptoaRoZtMT28XyUGRDhnPyU+kzcAN2e6l9SmvVY9zQKkmSGiT890qjSJFogeUEnT05LSIBFiXW+y0/RN5p8EEWIzYrPUGmnsJg7r+Ff9KqP2BkukHnnCDS0IDBuEE9uyeXAD288dlC0tSQA7PFlIwIP5hAg1BczEWyuVKktEg24CANBJP6hccLAwL2ygFzQaZ3AZwVmOrUm0jLf5STN+ey0kS11jc2hQNdp6dRrpZLjIACDKlmwhsScfCIw4XFlM1mlDIcBDQYiVC2+8tO4ib2QeovGwtP8olpuIg4QF73tbSptmrJADczP5oq1M0RAB9wgqf0XT1/W/i6YAY0EOBy8cx90Fx0qjVpaSjSr0hviDtOB54Ti5tCtspsIEbmub/L8KQaYgOLjTjkGygarqmmY6uHu3spAh0XJM3EDygsadYVW55gxwulwbP8A/R4VAOuaWpVAoer6xIAYaThP3/VWTdZTA21nhh5m4H1QOeHPeQCObxYKo1jnVtS0Sdo9rRH77q5FRtVk03tew5IMqOdPTYfUZE90AUdO1tJvuLXB24EDOFT/AI01VSmyg0NAovI/1MkuHHhXOoBpUX1mA1PTZLabcuKwuu1ms6o8/wAVUbAdLKbT7W2/wcoLfpGsfWa3dUu3/wBbKRW1VKlUBFEVGkkkOzOOVm9HXraWuDTc1pgkh8wforb16VVwfVrU6dSIPsMO+wN0FpVZS1ehBYxrHNu0/v4VQ0gxtaZGRhXehNF1Jwpuds2wS5keJSq3SvTa6oXbmtEx4QRGxDQDBOZNldaEFtcguO2JA+iqWaZwbvYLduVZ9NZNVrhMgX4/d0F/prQQdsBSg8D3A45JUegIaJB+3KZ7SMk/KAI9oFjnBwu3OTaETmxBIFhjsiDYbN5xIQRntzj5SazCQ5pm/KmuHtIk57JFQC1vyQVb9OHNgiYMYUV+hYWODWx2urpzJF/r/wAoSxsmW4sAgqaHS2H/AM532s1WVKixjfTAAaBEJkBxk54HZdcASACYOECKunp1QWOaHU4gh1x9lDr6FrK5dRPoEXD2ugbe0Y/JWjbGAJbKj6poe5tNzA4EH+YXHlBX6uodcabPQrBzRva9kEhpt3tPYpFDT+oWtpahpF9rXsLZjJkG91Z6cbW6qsQJe7aI/wBoED+6ZToNpUqYzDQIj98lBUGhWp1BTEsrgAzTBP6cfJClMZ1KmxrWAV+7qrQyPsSp9OiBqDVY4NBbtczgmbH9U6CSXEiRgSgqK1bqVIAHT0nUyQC5ri4jzYKvd0f1NQar3hnqHcHUv5WntPK0gJm5g8ozTDhuAmbxCCj0vSA4ltR1OvGadZsEDwRf9Umt+HtIwl9B1TSv4DiCz/Cu3UxAnIvOIRhxFnSeN3+UFDo9FqdG7dUYKzQZll5+hVpSe17SGtayQfbKnNphl2w2f9qF1NrnSGguPi6BQ0DTTBbYZIJTGUvTqAgC1ojKczEC5mfKO5dgyRF0Btub57z/AGTIIMzCBjbki/0RvsDEYQdIgkI/6YAH3QtgACfumtbABkIEgH+qBdJdczMkZUotyXCUlzYn6WQKEOmGjIzZLIJjNiVILBt8G+ElrIuY5ugU74v5RCIBETgFdc3OYOF3bGTdAt268/qlNINV8i4AACeG+6QPouNaA957lBEpw+jVpm13AfKk0hvaJEW+6DTs2vqg4mQpFjYwZjiLoALdpxbyuPZM4zEpxbI4xle2NmLglAj05EmZ74TqTPZ2Pyu2EjaRAuivttdAl9LJiflKaC1gJOMSMKVtuMhd2yJzPCBBBLYDR38oA54eAAbqS67Rt/RE1oN3AH64QCwEGSF18224jPlMLvmyGwkm48hAdM8QURG50NuZwgBAJcDyvUyQS24PdAdFwdEiYwPCebNmSe0pFEESY8SnB1rggHwgFwiYAI5lDYTuBE8oi+WkNyfCBxx7YAzKDxEc/RIJG4/onCNlzyl+nMyecIF7ZNiJngrwbDouminYSAD2XmslzZsPlAkt4nCLY1wv2+ITHMO4dvheIAbzCCNshziMQAigEGZie2UzbJIIjyvQdwJ5FyUHL83HMoZMyR+aNjjuIMeEREEX/JAFgccd8rou4ETGI7LpaCZkSEbWACZ+YQcqN9gEjK81jS0QB9UW0uFxHlHsI5GUCDSIIHBsjItGZyiAlxkZsUFQkui9jcFB3YLnkrzmgtIEjtyiYTaAuuHiB3nCBQZJucCcLz6cXEfdMgic+PCU8vMEGwz5QPYdzJx/ZNtnhJFv5biEbXe0mCLIOkAAxHcIMjGeya6w8IGt4FiOyD22ARifKGb5/Jdc4ghBIJF7oPEGIIuF4EA3yUQgtIA8Lrad5vn7IPOtaxvCBwGYHwmR7iLGDyuEWnPhAjbEibLjmmR/ZH/UJH3XCCTBg3+6AWCXYh3MJnfIXmDaPrJRWOJJzbugAWwPKMg7YAiyEtjMgo75t/wg4JEAX+F3c5zjMi6KABkIttvIuEAOBgmW44sllpnxiQmOc4RMmfzXHkRMR3OEHGSDnPdecCSW2jsmU3S3j6hCS0mLfCBQ3AwCTK85vtm1uEwua3gm1oKDfNsTa6AwwbDfhG0RH7wvLyAy0+nvBtPJ+qHHuyF5eQC4ASSJnCA09vum/heXkHYgkHEpjCCBE+V5eQE6mZEkXS3OAMES7uvLyBLjeOZXg72FxuJheXkHt4kNjiQvPdtJcvLyBjJcJ7LjmmSSTmBdeXkDdstbPwhBknvMLy8gOowjJ/6UeoQPaRaRheXkB0hDo5iUD/a+D8SF5eQeL7x4AKJrA9xgYE3K8vI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6" name="Imagen 5"/>
          <p:cNvPicPr>
            <a:picLocks noChangeAspect="1"/>
          </p:cNvPicPr>
          <p:nvPr/>
        </p:nvPicPr>
        <p:blipFill>
          <a:blip r:embed="rId3"/>
          <a:stretch>
            <a:fillRect/>
          </a:stretch>
        </p:blipFill>
        <p:spPr>
          <a:xfrm>
            <a:off x="5710593" y="331988"/>
            <a:ext cx="2164478" cy="2935033"/>
          </a:xfrm>
          <a:prstGeom prst="rect">
            <a:avLst/>
          </a:prstGeom>
        </p:spPr>
      </p:pic>
      <p:pic>
        <p:nvPicPr>
          <p:cNvPr id="5132" name="Picture 12" descr="http://3.bp.blogspot.com/_dHMUkWjxiWM/S4LuJN9SNzI/AAAAAAAAERo/VxddxVX2GKE/s640/9dde6e934fc569b2_lan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4374" y="409888"/>
            <a:ext cx="2314671" cy="2911536"/>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http://albalathmc.files.wordpress.com/2007/12/rev48.gif"/>
          <p:cNvPicPr>
            <a:picLocks noChangeAspect="1" noChangeArrowheads="1"/>
          </p:cNvPicPr>
          <p:nvPr/>
        </p:nvPicPr>
        <p:blipFill rotWithShape="1">
          <a:blip r:embed="rId5">
            <a:extLst>
              <a:ext uri="{28A0092B-C50C-407E-A947-70E740481C1C}">
                <a14:useLocalDpi xmlns:a14="http://schemas.microsoft.com/office/drawing/2010/main" val="0"/>
              </a:ext>
            </a:extLst>
          </a:blip>
          <a:srcRect t="2725" r="4031" b="14955"/>
          <a:stretch/>
        </p:blipFill>
        <p:spPr bwMode="auto">
          <a:xfrm>
            <a:off x="2254049" y="3416958"/>
            <a:ext cx="5039685" cy="319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353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Juventud</a:t>
            </a:r>
            <a:endParaRPr lang="es-ES" dirty="0"/>
          </a:p>
        </p:txBody>
      </p:sp>
      <p:sp>
        <p:nvSpPr>
          <p:cNvPr id="3" name="Marcador de contenido 2"/>
          <p:cNvSpPr>
            <a:spLocks noGrp="1"/>
          </p:cNvSpPr>
          <p:nvPr>
            <p:ph idx="1"/>
          </p:nvPr>
        </p:nvSpPr>
        <p:spPr/>
        <p:txBody>
          <a:bodyPr/>
          <a:lstStyle/>
          <a:p>
            <a:r>
              <a:rPr lang="es-ES" dirty="0" smtClean="0"/>
              <a:t>1848-1851 </a:t>
            </a:r>
            <a:r>
              <a:rPr lang="es-ES" dirty="0" smtClean="0">
                <a:sym typeface="Wingdings" panose="05000000000000000000" pitchFamily="2" charset="2"/>
              </a:rPr>
              <a:t> se dedica a afirmar y exaltar la individualidad del reino de Prusia frente a los otros estados que constituyen Alemania, buscándola gloria y grandeza de Prusia, recalcando su supremacía frente a Austria</a:t>
            </a:r>
          </a:p>
          <a:p>
            <a:r>
              <a:rPr lang="es-ES" dirty="0" smtClean="0"/>
              <a:t>1851 </a:t>
            </a:r>
            <a:r>
              <a:rPr lang="es-ES" dirty="0" smtClean="0">
                <a:sym typeface="Wingdings" panose="05000000000000000000" pitchFamily="2" charset="2"/>
              </a:rPr>
              <a:t> es nombrado embajador de Prusia</a:t>
            </a:r>
          </a:p>
          <a:p>
            <a:r>
              <a:rPr lang="es-ES" dirty="0" smtClean="0">
                <a:sym typeface="Wingdings" panose="05000000000000000000" pitchFamily="2" charset="2"/>
              </a:rPr>
              <a:t>1862  primer ministro prusiano</a:t>
            </a:r>
          </a:p>
          <a:p>
            <a:r>
              <a:rPr lang="es-ES" dirty="0" smtClean="0">
                <a:sym typeface="Wingdings" panose="05000000000000000000" pitchFamily="2" charset="2"/>
              </a:rPr>
              <a:t>1864  guerra contra Dinamarca</a:t>
            </a:r>
          </a:p>
          <a:p>
            <a:r>
              <a:rPr lang="es-ES" dirty="0" smtClean="0">
                <a:sym typeface="Wingdings" panose="05000000000000000000" pitchFamily="2" charset="2"/>
              </a:rPr>
              <a:t>1866  guerra contra Austria</a:t>
            </a:r>
          </a:p>
          <a:p>
            <a:r>
              <a:rPr lang="es-ES" dirty="0" smtClean="0"/>
              <a:t>1870 </a:t>
            </a:r>
            <a:r>
              <a:rPr lang="es-ES" dirty="0" smtClean="0">
                <a:sym typeface="Wingdings" panose="05000000000000000000" pitchFamily="2" charset="2"/>
              </a:rPr>
              <a:t> guerra contra Francia (Napoleón III)</a:t>
            </a:r>
          </a:p>
          <a:p>
            <a:r>
              <a:rPr lang="es-ES" dirty="0" smtClean="0">
                <a:sym typeface="Wingdings" panose="05000000000000000000" pitchFamily="2" charset="2"/>
              </a:rPr>
              <a:t>1871  Imperio Alemán.  La actividad colonizadora se desarrolla</a:t>
            </a:r>
            <a:endParaRPr lang="es-ES" dirty="0"/>
          </a:p>
        </p:txBody>
      </p:sp>
    </p:spTree>
    <p:extLst>
      <p:ext uri="{BB962C8B-B14F-4D97-AF65-F5344CB8AC3E}">
        <p14:creationId xmlns:p14="http://schemas.microsoft.com/office/powerpoint/2010/main" val="63260803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upload.wikimedia.org/wikipedia/commons/thumb/d/d3/Napoleon3.PNG/250px-Napoleon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7765" y="133443"/>
            <a:ext cx="2381250" cy="331470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a:stretch>
            <a:fillRect/>
          </a:stretch>
        </p:blipFill>
        <p:spPr>
          <a:xfrm>
            <a:off x="4942702" y="3341790"/>
            <a:ext cx="3930713" cy="3335332"/>
          </a:xfrm>
          <a:prstGeom prst="rect">
            <a:avLst/>
          </a:prstGeom>
        </p:spPr>
      </p:pic>
      <p:pic>
        <p:nvPicPr>
          <p:cNvPr id="3" name="Imagen 2"/>
          <p:cNvPicPr>
            <a:picLocks noChangeAspect="1"/>
          </p:cNvPicPr>
          <p:nvPr/>
        </p:nvPicPr>
        <p:blipFill>
          <a:blip r:embed="rId4"/>
          <a:stretch>
            <a:fillRect/>
          </a:stretch>
        </p:blipFill>
        <p:spPr>
          <a:xfrm>
            <a:off x="50491" y="4043698"/>
            <a:ext cx="4831307" cy="2360469"/>
          </a:xfrm>
          <a:prstGeom prst="rect">
            <a:avLst/>
          </a:prstGeom>
        </p:spPr>
      </p:pic>
      <p:pic>
        <p:nvPicPr>
          <p:cNvPr id="6150" name="Picture 6" descr="http://sp6.fotolog.com/photo/38/51/103/anibal_barca/1198541827_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0085" y="406331"/>
            <a:ext cx="2143670" cy="26662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atalla de Sadowa. Austria-Prus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758" y="406331"/>
            <a:ext cx="3238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8771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VIDA</a:t>
            </a:r>
            <a:endParaRPr lang="es-ES" dirty="0"/>
          </a:p>
        </p:txBody>
      </p:sp>
      <p:sp>
        <p:nvSpPr>
          <p:cNvPr id="3" name="Marcador de texto 2"/>
          <p:cNvSpPr>
            <a:spLocks noGrp="1"/>
          </p:cNvSpPr>
          <p:nvPr>
            <p:ph type="body" idx="1"/>
          </p:nvPr>
        </p:nvSpPr>
        <p:spPr/>
        <p:txBody>
          <a:bodyPr>
            <a:normAutofit/>
          </a:bodyPr>
          <a:lstStyle/>
          <a:p>
            <a:r>
              <a:rPr lang="es-ES" sz="3200" dirty="0" smtClean="0"/>
              <a:t>VEJEZ</a:t>
            </a:r>
            <a:endParaRPr lang="es-ES" sz="3600" dirty="0"/>
          </a:p>
        </p:txBody>
      </p:sp>
    </p:spTree>
    <p:extLst>
      <p:ext uri="{BB962C8B-B14F-4D97-AF65-F5344CB8AC3E}">
        <p14:creationId xmlns:p14="http://schemas.microsoft.com/office/powerpoint/2010/main" val="4427462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Vejez</a:t>
            </a:r>
            <a:endParaRPr lang="es-ES" dirty="0"/>
          </a:p>
        </p:txBody>
      </p:sp>
      <p:sp>
        <p:nvSpPr>
          <p:cNvPr id="3" name="Marcador de contenido 2"/>
          <p:cNvSpPr>
            <a:spLocks noGrp="1"/>
          </p:cNvSpPr>
          <p:nvPr>
            <p:ph idx="1"/>
          </p:nvPr>
        </p:nvSpPr>
        <p:spPr/>
        <p:txBody>
          <a:bodyPr/>
          <a:lstStyle/>
          <a:p>
            <a:r>
              <a:rPr lang="es-ES" dirty="0" smtClean="0"/>
              <a:t>1888: Guillermo I muere </a:t>
            </a:r>
            <a:r>
              <a:rPr lang="es-ES" dirty="0" smtClean="0">
                <a:sym typeface="Wingdings" panose="05000000000000000000" pitchFamily="2" charset="2"/>
              </a:rPr>
              <a:t> Federico III  Guillermo II</a:t>
            </a:r>
          </a:p>
          <a:p>
            <a:r>
              <a:rPr lang="es-ES" dirty="0" smtClean="0">
                <a:sym typeface="Wingdings" panose="05000000000000000000" pitchFamily="2" charset="2"/>
              </a:rPr>
              <a:t>Guillermo II se opone a la política de Bismarck</a:t>
            </a:r>
          </a:p>
          <a:p>
            <a:r>
              <a:rPr lang="es-ES" dirty="0" smtClean="0">
                <a:sym typeface="Wingdings" panose="05000000000000000000" pitchFamily="2" charset="2"/>
              </a:rPr>
              <a:t>Constantes discusiones y peleas  dimisión de Bismarck 1890 (75 años)</a:t>
            </a:r>
          </a:p>
          <a:p>
            <a:r>
              <a:rPr lang="es-ES" dirty="0" smtClean="0">
                <a:sym typeface="Wingdings" panose="05000000000000000000" pitchFamily="2" charset="2"/>
              </a:rPr>
              <a:t>1894  su mujer muere </a:t>
            </a:r>
            <a:endParaRPr lang="es-ES" dirty="0">
              <a:sym typeface="Wingdings" panose="05000000000000000000" pitchFamily="2" charset="2"/>
            </a:endParaRPr>
          </a:p>
          <a:p>
            <a:r>
              <a:rPr lang="es-ES" dirty="0" smtClean="0">
                <a:sym typeface="Wingdings" panose="05000000000000000000" pitchFamily="2" charset="2"/>
              </a:rPr>
              <a:t>Sus últimos años recoge sus memorias</a:t>
            </a:r>
          </a:p>
          <a:p>
            <a:r>
              <a:rPr lang="es-ES" dirty="0" smtClean="0">
                <a:sym typeface="Wingdings" panose="05000000000000000000" pitchFamily="2" charset="2"/>
              </a:rPr>
              <a:t>1898  muere con 83 años en </a:t>
            </a:r>
            <a:r>
              <a:rPr lang="es-ES" dirty="0" err="1" smtClean="0">
                <a:effectLst/>
              </a:rPr>
              <a:t>Friedrichsruh</a:t>
            </a:r>
            <a:endParaRPr lang="es-ES" dirty="0" smtClean="0">
              <a:effectLst/>
            </a:endParaRPr>
          </a:p>
          <a:p>
            <a:r>
              <a:rPr lang="es-ES" dirty="0" smtClean="0">
                <a:effectLst/>
                <a:sym typeface="Wingdings" panose="05000000000000000000" pitchFamily="2" charset="2"/>
              </a:rPr>
              <a:t>Dos hijos y una hija</a:t>
            </a:r>
            <a:endParaRPr lang="es-ES" dirty="0" smtClean="0">
              <a:sym typeface="Wingdings" panose="05000000000000000000" pitchFamily="2" charset="2"/>
            </a:endParaRPr>
          </a:p>
        </p:txBody>
      </p:sp>
    </p:spTree>
    <p:extLst>
      <p:ext uri="{BB962C8B-B14F-4D97-AF65-F5344CB8AC3E}">
        <p14:creationId xmlns:p14="http://schemas.microsoft.com/office/powerpoint/2010/main" val="2455223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File:Bismarck auf dem Totenbe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2170" y="357611"/>
            <a:ext cx="3735714" cy="272166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upload.wikimedia.org/wikipedia/commons/e/ed/Kaiser_Wilhelm_Ii_and_Germany_1890_-_1914_HU683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93" y="357611"/>
            <a:ext cx="2450776" cy="3482453"/>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www.kto-to.de/thumbs_0/friedrichsruh-2126.jpg"/>
          <p:cNvPicPr>
            <a:picLocks noChangeAspect="1" noChangeArrowheads="1"/>
          </p:cNvPicPr>
          <p:nvPr/>
        </p:nvPicPr>
        <p:blipFill rotWithShape="1">
          <a:blip r:embed="rId4">
            <a:extLst>
              <a:ext uri="{28A0092B-C50C-407E-A947-70E740481C1C}">
                <a14:useLocalDpi xmlns:a14="http://schemas.microsoft.com/office/drawing/2010/main" val="0"/>
              </a:ext>
            </a:extLst>
          </a:blip>
          <a:srcRect l="4113" t="4857" r="5671" b="10278"/>
          <a:stretch/>
        </p:blipFill>
        <p:spPr bwMode="auto">
          <a:xfrm>
            <a:off x="886152" y="3475287"/>
            <a:ext cx="4228075" cy="302597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upload.wikimedia.org/wikipedia/commons/5/50/Marie_herbert_wilhelm_von_bismarck_ca_18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4987" y="2669483"/>
            <a:ext cx="2898033" cy="3831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465018"/>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Índice</a:t>
            </a:r>
            <a:endParaRPr lang="es-ES" dirty="0"/>
          </a:p>
        </p:txBody>
      </p:sp>
      <p:sp>
        <p:nvSpPr>
          <p:cNvPr id="3" name="Marcador de contenido 2"/>
          <p:cNvSpPr>
            <a:spLocks noGrp="1"/>
          </p:cNvSpPr>
          <p:nvPr>
            <p:ph idx="1"/>
          </p:nvPr>
        </p:nvSpPr>
        <p:spPr/>
        <p:txBody>
          <a:bodyPr>
            <a:normAutofit lnSpcReduction="10000"/>
          </a:bodyPr>
          <a:lstStyle/>
          <a:p>
            <a:r>
              <a:rPr lang="es-ES" dirty="0" smtClean="0"/>
              <a:t>Introducción</a:t>
            </a:r>
          </a:p>
          <a:p>
            <a:r>
              <a:rPr lang="es-ES" dirty="0" smtClean="0"/>
              <a:t>Explicación</a:t>
            </a:r>
          </a:p>
          <a:p>
            <a:r>
              <a:rPr lang="es-ES" dirty="0" smtClean="0"/>
              <a:t>Vida</a:t>
            </a:r>
          </a:p>
          <a:p>
            <a:pPr lvl="1"/>
            <a:r>
              <a:rPr lang="es-ES" dirty="0" smtClean="0"/>
              <a:t>Infancia</a:t>
            </a:r>
          </a:p>
          <a:p>
            <a:pPr lvl="1"/>
            <a:r>
              <a:rPr lang="es-ES" dirty="0" smtClean="0"/>
              <a:t>Juventud</a:t>
            </a:r>
          </a:p>
          <a:p>
            <a:pPr lvl="1"/>
            <a:r>
              <a:rPr lang="es-ES" dirty="0" smtClean="0"/>
              <a:t>Vejez</a:t>
            </a:r>
          </a:p>
          <a:p>
            <a:r>
              <a:rPr lang="es-ES" dirty="0" smtClean="0"/>
              <a:t>Otros</a:t>
            </a:r>
          </a:p>
          <a:p>
            <a:pPr lvl="1"/>
            <a:r>
              <a:rPr lang="es-ES" dirty="0" smtClean="0"/>
              <a:t>Frases célebres</a:t>
            </a:r>
          </a:p>
          <a:p>
            <a:pPr lvl="1"/>
            <a:r>
              <a:rPr lang="es-ES" dirty="0" smtClean="0"/>
              <a:t>Curiosidades</a:t>
            </a:r>
          </a:p>
          <a:p>
            <a:r>
              <a:rPr lang="es-ES" dirty="0" smtClean="0"/>
              <a:t>Conclusión</a:t>
            </a:r>
          </a:p>
        </p:txBody>
      </p:sp>
    </p:spTree>
    <p:extLst>
      <p:ext uri="{BB962C8B-B14F-4D97-AF65-F5344CB8AC3E}">
        <p14:creationId xmlns:p14="http://schemas.microsoft.com/office/powerpoint/2010/main" val="30021203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OTROS</a:t>
            </a:r>
            <a:endParaRPr lang="es-ES" dirty="0"/>
          </a:p>
        </p:txBody>
      </p:sp>
      <p:sp>
        <p:nvSpPr>
          <p:cNvPr id="3" name="Marcador de texto 2"/>
          <p:cNvSpPr>
            <a:spLocks noGrp="1"/>
          </p:cNvSpPr>
          <p:nvPr>
            <p:ph type="body" idx="1"/>
          </p:nvPr>
        </p:nvSpPr>
        <p:spPr/>
        <p:txBody>
          <a:bodyPr>
            <a:normAutofit/>
          </a:bodyPr>
          <a:lstStyle/>
          <a:p>
            <a:r>
              <a:rPr lang="es-ES" sz="3200" dirty="0" smtClean="0"/>
              <a:t>FRASES CÉLEBRES</a:t>
            </a:r>
            <a:endParaRPr lang="es-ES" sz="3200" dirty="0"/>
          </a:p>
        </p:txBody>
      </p:sp>
    </p:spTree>
    <p:extLst>
      <p:ext uri="{BB962C8B-B14F-4D97-AF65-F5344CB8AC3E}">
        <p14:creationId xmlns:p14="http://schemas.microsoft.com/office/powerpoint/2010/main" val="7432485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Frases célebres</a:t>
            </a:r>
            <a:endParaRPr lang="es-ES" dirty="0"/>
          </a:p>
        </p:txBody>
      </p:sp>
      <p:sp>
        <p:nvSpPr>
          <p:cNvPr id="3" name="Marcador de contenido 2"/>
          <p:cNvSpPr>
            <a:spLocks noGrp="1"/>
          </p:cNvSpPr>
          <p:nvPr>
            <p:ph idx="1"/>
          </p:nvPr>
        </p:nvSpPr>
        <p:spPr/>
        <p:txBody>
          <a:bodyPr>
            <a:normAutofit fontScale="85000" lnSpcReduction="10000"/>
          </a:bodyPr>
          <a:lstStyle/>
          <a:p>
            <a:r>
              <a:rPr lang="es-ES" dirty="0" smtClean="0">
                <a:effectLst/>
              </a:rPr>
              <a:t>“La </a:t>
            </a:r>
            <a:r>
              <a:rPr lang="es-ES" dirty="0">
                <a:effectLst/>
              </a:rPr>
              <a:t>libertad es un lujo que no todos pueden permitirse</a:t>
            </a:r>
            <a:r>
              <a:rPr lang="es-ES" dirty="0" smtClean="0">
                <a:effectLst/>
              </a:rPr>
              <a:t>.”</a:t>
            </a:r>
            <a:endParaRPr lang="es-ES" dirty="0">
              <a:effectLst/>
            </a:endParaRPr>
          </a:p>
          <a:p>
            <a:r>
              <a:rPr lang="es-ES" dirty="0" smtClean="0">
                <a:effectLst/>
              </a:rPr>
              <a:t>“El </a:t>
            </a:r>
            <a:r>
              <a:rPr lang="es-ES" dirty="0">
                <a:effectLst/>
              </a:rPr>
              <a:t>hombre que nada teme es tan fuerte como el que es temido por todo el mundo</a:t>
            </a:r>
            <a:r>
              <a:rPr lang="es-ES" dirty="0" smtClean="0">
                <a:effectLst/>
              </a:rPr>
              <a:t>.”</a:t>
            </a:r>
            <a:endParaRPr lang="es-ES" dirty="0">
              <a:effectLst/>
            </a:endParaRPr>
          </a:p>
          <a:p>
            <a:r>
              <a:rPr lang="es-ES" dirty="0" smtClean="0"/>
              <a:t>“</a:t>
            </a:r>
            <a:r>
              <a:rPr lang="es-ES" dirty="0">
                <a:effectLst/>
              </a:rPr>
              <a:t>Nunca se miente tanto como antes de las elecciones, durante la guerra y después de la cacería</a:t>
            </a:r>
            <a:r>
              <a:rPr lang="es-ES" dirty="0" smtClean="0">
                <a:effectLst/>
              </a:rPr>
              <a:t>.”</a:t>
            </a:r>
            <a:endParaRPr lang="es-ES" dirty="0">
              <a:effectLst/>
            </a:endParaRPr>
          </a:p>
          <a:p>
            <a:r>
              <a:rPr lang="es-ES" dirty="0">
                <a:effectLst/>
              </a:rPr>
              <a:t>"La gente no dormiría tranquila si supiera cómo se hacen las salchichas y las leyes".</a:t>
            </a:r>
          </a:p>
          <a:p>
            <a:r>
              <a:rPr lang="es-ES" dirty="0" smtClean="0"/>
              <a:t>“</a:t>
            </a:r>
            <a:r>
              <a:rPr lang="es-ES" dirty="0">
                <a:effectLst/>
              </a:rPr>
              <a:t>No podemos hacer la historia, sino sólo esperar a que se desarrolle</a:t>
            </a:r>
            <a:r>
              <a:rPr lang="es-ES" dirty="0" smtClean="0">
                <a:effectLst/>
              </a:rPr>
              <a:t>.”</a:t>
            </a:r>
            <a:endParaRPr lang="es-ES" dirty="0">
              <a:effectLst/>
            </a:endParaRPr>
          </a:p>
          <a:p>
            <a:r>
              <a:rPr lang="es-ES" dirty="0" smtClean="0">
                <a:effectLst/>
              </a:rPr>
              <a:t>“Hay </a:t>
            </a:r>
            <a:r>
              <a:rPr lang="es-ES" dirty="0">
                <a:effectLst/>
              </a:rPr>
              <a:t>ocasiones en que un gobierno debe ser liberal y otras en que debe ser dictatorial: aquí todo cambia y no hay eternidad</a:t>
            </a:r>
            <a:r>
              <a:rPr lang="es-ES" dirty="0" smtClean="0">
                <a:effectLst/>
              </a:rPr>
              <a:t>.”</a:t>
            </a:r>
            <a:endParaRPr lang="es-ES" dirty="0">
              <a:effectLst/>
            </a:endParaRPr>
          </a:p>
          <a:p>
            <a:r>
              <a:rPr lang="es-ES" dirty="0" smtClean="0">
                <a:effectLst/>
              </a:rPr>
              <a:t>“La </a:t>
            </a:r>
            <a:r>
              <a:rPr lang="es-ES" dirty="0">
                <a:effectLst/>
              </a:rPr>
              <a:t>política no es una ciencia exacta, sino un arte</a:t>
            </a:r>
            <a:r>
              <a:rPr lang="es-ES" dirty="0" smtClean="0">
                <a:effectLst/>
              </a:rPr>
              <a:t>.”</a:t>
            </a:r>
          </a:p>
          <a:p>
            <a:r>
              <a:rPr lang="es-ES" dirty="0">
                <a:effectLst/>
              </a:rPr>
              <a:t>"Nada que venga de </a:t>
            </a:r>
            <a:r>
              <a:rPr lang="es-ES" dirty="0" smtClean="0">
                <a:effectLst/>
              </a:rPr>
              <a:t>Francia</a:t>
            </a:r>
            <a:r>
              <a:rPr lang="es-ES" dirty="0">
                <a:effectLst/>
              </a:rPr>
              <a:t> puede ser bueno".</a:t>
            </a:r>
          </a:p>
          <a:p>
            <a:r>
              <a:rPr lang="es-ES" dirty="0">
                <a:effectLst/>
              </a:rPr>
              <a:t>"Te diré el secreto de la política: amistad con </a:t>
            </a:r>
            <a:r>
              <a:rPr lang="es-ES" dirty="0" smtClean="0">
                <a:effectLst/>
              </a:rPr>
              <a:t>Rusia.“</a:t>
            </a:r>
            <a:endParaRPr lang="es-ES" dirty="0">
              <a:effectLst/>
            </a:endParaRPr>
          </a:p>
          <a:p>
            <a:r>
              <a:rPr lang="es-ES" dirty="0">
                <a:effectLst/>
              </a:rPr>
              <a:t>"Las grandes cuestiones no se decidirán por medio de discursos y votaciones, sino con sangre y hierro</a:t>
            </a:r>
            <a:r>
              <a:rPr lang="es-ES" dirty="0" smtClean="0">
                <a:effectLst/>
              </a:rPr>
              <a:t>"</a:t>
            </a:r>
            <a:endParaRPr lang="es-ES" dirty="0">
              <a:effectLst/>
            </a:endParaRPr>
          </a:p>
        </p:txBody>
      </p:sp>
    </p:spTree>
    <p:extLst>
      <p:ext uri="{BB962C8B-B14F-4D97-AF65-F5344CB8AC3E}">
        <p14:creationId xmlns:p14="http://schemas.microsoft.com/office/powerpoint/2010/main" val="28029534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OTROS</a:t>
            </a:r>
            <a:endParaRPr lang="es-ES" dirty="0"/>
          </a:p>
        </p:txBody>
      </p:sp>
      <p:sp>
        <p:nvSpPr>
          <p:cNvPr id="3" name="Marcador de texto 2"/>
          <p:cNvSpPr>
            <a:spLocks noGrp="1"/>
          </p:cNvSpPr>
          <p:nvPr>
            <p:ph type="body" idx="1"/>
          </p:nvPr>
        </p:nvSpPr>
        <p:spPr/>
        <p:txBody>
          <a:bodyPr>
            <a:normAutofit/>
          </a:bodyPr>
          <a:lstStyle/>
          <a:p>
            <a:r>
              <a:rPr lang="es-ES" sz="3200" dirty="0" smtClean="0"/>
              <a:t>CURIOSIDADES</a:t>
            </a:r>
            <a:endParaRPr lang="es-ES" sz="3200" dirty="0"/>
          </a:p>
        </p:txBody>
      </p:sp>
    </p:spTree>
    <p:extLst>
      <p:ext uri="{BB962C8B-B14F-4D97-AF65-F5344CB8AC3E}">
        <p14:creationId xmlns:p14="http://schemas.microsoft.com/office/powerpoint/2010/main" val="46167194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Curiosidades</a:t>
            </a:r>
            <a:endParaRPr lang="es-ES" dirty="0"/>
          </a:p>
        </p:txBody>
      </p:sp>
      <p:sp>
        <p:nvSpPr>
          <p:cNvPr id="3" name="Marcador de contenido 2"/>
          <p:cNvSpPr>
            <a:spLocks noGrp="1"/>
          </p:cNvSpPr>
          <p:nvPr>
            <p:ph idx="1"/>
          </p:nvPr>
        </p:nvSpPr>
        <p:spPr/>
        <p:txBody>
          <a:bodyPr/>
          <a:lstStyle/>
          <a:p>
            <a:r>
              <a:rPr lang="es-ES" dirty="0" smtClean="0"/>
              <a:t>Existe un tipo de pizza llamada “Bismarck” con huevo, </a:t>
            </a:r>
            <a:r>
              <a:rPr lang="es-ES" dirty="0" err="1" smtClean="0"/>
              <a:t>bacon</a:t>
            </a:r>
            <a:r>
              <a:rPr lang="es-ES" dirty="0" smtClean="0"/>
              <a:t> y queso</a:t>
            </a:r>
          </a:p>
          <a:p>
            <a:r>
              <a:rPr lang="es-ES" dirty="0" smtClean="0">
                <a:effectLst/>
              </a:rPr>
              <a:t>En una visita de Otto von Bismarck a un pueblo del estado de </a:t>
            </a:r>
            <a:r>
              <a:rPr lang="es-ES" i="1" dirty="0" smtClean="0">
                <a:effectLst/>
              </a:rPr>
              <a:t>Turingia, </a:t>
            </a:r>
            <a:r>
              <a:rPr lang="es-ES" dirty="0" smtClean="0">
                <a:effectLst/>
              </a:rPr>
              <a:t>que ya formaba parte de la Confederación Germánica antes de la guerra contra Austria, los habitantes de la pequeña población decidieron agasajar al primer ministro con productos locales y para ello dispusieron a un grupo de niños. Una vez entregados los presentes, una niña cogió de la mano a Bismarck y le dijo:</a:t>
            </a:r>
          </a:p>
          <a:p>
            <a:pPr marL="36900" indent="0">
              <a:buNone/>
            </a:pPr>
            <a:r>
              <a:rPr lang="es-ES" dirty="0" smtClean="0">
                <a:effectLst/>
              </a:rPr>
              <a:t>	</a:t>
            </a:r>
          </a:p>
          <a:p>
            <a:pPr marL="36900" indent="0">
              <a:buNone/>
            </a:pPr>
            <a:r>
              <a:rPr lang="es-ES" dirty="0" smtClean="0">
                <a:effectLst/>
              </a:rPr>
              <a:t>	Bismarck, intrigado, le dijo que le preguntase lo que quisiese…</a:t>
            </a:r>
            <a:endParaRPr lang="es-ES" dirty="0"/>
          </a:p>
        </p:txBody>
      </p:sp>
      <p:sp>
        <p:nvSpPr>
          <p:cNvPr id="5" name="Rectángulo 4"/>
          <p:cNvSpPr/>
          <p:nvPr/>
        </p:nvSpPr>
        <p:spPr>
          <a:xfrm>
            <a:off x="1205552" y="3761824"/>
            <a:ext cx="6096000" cy="646331"/>
          </a:xfrm>
          <a:prstGeom prst="rect">
            <a:avLst/>
          </a:prstGeom>
        </p:spPr>
        <p:txBody>
          <a:bodyPr>
            <a:spAutoFit/>
          </a:bodyPr>
          <a:lstStyle/>
          <a:p>
            <a:r>
              <a:rPr lang="es-ES" i="1" dirty="0">
                <a:latin typeface="Droid Sans"/>
              </a:rPr>
              <a:t>¿Puedo hacerle un pregunta que es muy importante para nosotros? Es que tenemos mucha prisa.</a:t>
            </a:r>
            <a:endParaRPr lang="es-ES" dirty="0"/>
          </a:p>
        </p:txBody>
      </p:sp>
      <p:sp>
        <p:nvSpPr>
          <p:cNvPr id="4" name="Rectángulo 3"/>
          <p:cNvSpPr/>
          <p:nvPr/>
        </p:nvSpPr>
        <p:spPr>
          <a:xfrm>
            <a:off x="1205552" y="4560554"/>
            <a:ext cx="6096000" cy="923330"/>
          </a:xfrm>
          <a:prstGeom prst="rect">
            <a:avLst/>
          </a:prstGeom>
        </p:spPr>
        <p:txBody>
          <a:bodyPr>
            <a:spAutoFit/>
          </a:bodyPr>
          <a:lstStyle/>
          <a:p>
            <a:r>
              <a:rPr lang="es-ES" i="1" dirty="0">
                <a:latin typeface="Droid Sans"/>
              </a:rPr>
              <a:t>En el colegio queremos comprar un atlas nuevo, y quisiera saber si ya están trazadas las nuevas fronteras de Alemania… o esperamos.</a:t>
            </a:r>
            <a:endParaRPr lang="es-ES" dirty="0"/>
          </a:p>
        </p:txBody>
      </p:sp>
    </p:spTree>
    <p:extLst>
      <p:ext uri="{BB962C8B-B14F-4D97-AF65-F5344CB8AC3E}">
        <p14:creationId xmlns:p14="http://schemas.microsoft.com/office/powerpoint/2010/main" val="154232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CONCLUSIÓN</a:t>
            </a:r>
            <a:endParaRPr lang="es-ES"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33186970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Conclusión</a:t>
            </a:r>
            <a:endParaRPr lang="es-ES" dirty="0"/>
          </a:p>
        </p:txBody>
      </p:sp>
      <p:sp>
        <p:nvSpPr>
          <p:cNvPr id="3" name="Marcador de contenido 2"/>
          <p:cNvSpPr>
            <a:spLocks noGrp="1"/>
          </p:cNvSpPr>
          <p:nvPr>
            <p:ph idx="1"/>
          </p:nvPr>
        </p:nvSpPr>
        <p:spPr/>
        <p:txBody>
          <a:bodyPr>
            <a:normAutofit lnSpcReduction="10000"/>
          </a:bodyPr>
          <a:lstStyle/>
          <a:p>
            <a:pPr marL="36900" indent="0">
              <a:buNone/>
            </a:pPr>
            <a:r>
              <a:rPr lang="es-ES" dirty="0" smtClean="0"/>
              <a:t>Bismarck es un referente en la historia de los últimos siglos.</a:t>
            </a:r>
          </a:p>
          <a:p>
            <a:pPr marL="36900" indent="0">
              <a:buNone/>
            </a:pPr>
            <a:r>
              <a:rPr lang="es-ES" dirty="0" smtClean="0"/>
              <a:t>Actuaba prudentemente y era perseverante con sus decisiones. Supo estar a la altura de lo las demandas de la época, aportando una época de paz durante cuarenta años, lo que había sido su objetivo durante el principio, y llevó a su país a ser la primera potencia centroeuropea con paciencia.</a:t>
            </a:r>
          </a:p>
          <a:p>
            <a:r>
              <a:rPr lang="es-ES" dirty="0" smtClean="0"/>
              <a:t>Si Bismarck no hubiese existido o no hubiese dedicado su vida a la política, muchos males y guerras no habrían sucedido (guerra contra Dinamarca, Francia, Austria, posiblemente la Primera Guerra Mundial…), pero la Alemania actual no estaría sería la misma, porque las ideas de Bismarck no se habrían llevado a cabo, y a lo mejor todavía habría guerras en Europa.</a:t>
            </a:r>
          </a:p>
          <a:p>
            <a:pPr marL="36900" indent="0">
              <a:buNone/>
            </a:pPr>
            <a:r>
              <a:rPr lang="es-ES" dirty="0" smtClean="0"/>
              <a:t>En conclusión, Bismarck es una figura clave de la historia de nuestro continente, que fue necesario para la evolución </a:t>
            </a:r>
            <a:r>
              <a:rPr lang="es-ES" smtClean="0"/>
              <a:t>hasta nuestro días de Europa.</a:t>
            </a:r>
            <a:endParaRPr lang="es-ES" dirty="0" smtClean="0"/>
          </a:p>
        </p:txBody>
      </p:sp>
    </p:spTree>
    <p:extLst>
      <p:ext uri="{BB962C8B-B14F-4D97-AF65-F5344CB8AC3E}">
        <p14:creationId xmlns:p14="http://schemas.microsoft.com/office/powerpoint/2010/main" val="26452703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dirty="0"/>
          </a:p>
        </p:txBody>
      </p:sp>
      <p:sp>
        <p:nvSpPr>
          <p:cNvPr id="4" name="Rectángulo 3"/>
          <p:cNvSpPr/>
          <p:nvPr/>
        </p:nvSpPr>
        <p:spPr>
          <a:xfrm>
            <a:off x="3826943" y="2167234"/>
            <a:ext cx="5202757" cy="2646878"/>
          </a:xfrm>
          <a:prstGeom prst="rect">
            <a:avLst/>
          </a:prstGeom>
          <a:noFill/>
        </p:spPr>
        <p:txBody>
          <a:bodyPr wrap="square" lIns="91440" tIns="45720" rIns="91440" bIns="45720">
            <a:spAutoFit/>
          </a:bodyPr>
          <a:lstStyle/>
          <a:p>
            <a:pPr algn="ctr"/>
            <a:r>
              <a:rPr lang="es-ES" sz="16600" b="1" cap="none" spc="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Fin</a:t>
            </a:r>
            <a:endParaRPr lang="es-ES" sz="1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9799261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xit" presetSubtype="0" fill="hold" nodeType="clickEffect">
                                  <p:stCondLst>
                                    <p:cond delay="0"/>
                                  </p:stCondLst>
                                  <p:childTnLst>
                                    <p:animEffect transition="out" filter="fade">
                                      <p:cBhvr>
                                        <p:cTn id="6" dur="800" accel="100000">
                                          <p:stCondLst>
                                            <p:cond delay="200"/>
                                          </p:stCondLst>
                                        </p:cTn>
                                        <p:tgtEl>
                                          <p:spTgt spid="4">
                                            <p:txEl>
                                              <p:pRg st="0" end="0"/>
                                            </p:txEl>
                                          </p:spTgt>
                                        </p:tgtEl>
                                      </p:cBhvr>
                                    </p:animEffect>
                                    <p:anim calcmode="lin" valueType="num">
                                      <p:cBhvr>
                                        <p:cTn id="7" dur="800" accel="100000">
                                          <p:stCondLst>
                                            <p:cond delay="200"/>
                                          </p:stCondLst>
                                        </p:cTn>
                                        <p:tgtEl>
                                          <p:spTgt spid="4">
                                            <p:txEl>
                                              <p:pRg st="0" end="0"/>
                                            </p:txEl>
                                          </p:spTgt>
                                        </p:tgtEl>
                                        <p:attrNameLst>
                                          <p:attrName>style.rotation</p:attrName>
                                        </p:attrNameLst>
                                      </p:cBhvr>
                                      <p:tavLst>
                                        <p:tav tm="0">
                                          <p:val>
                                            <p:fltVal val="0"/>
                                          </p:val>
                                        </p:tav>
                                        <p:tav tm="100000">
                                          <p:val>
                                            <p:fltVal val="-90"/>
                                          </p:val>
                                        </p:tav>
                                      </p:tavLst>
                                    </p:anim>
                                    <p:anim calcmode="lin" valueType="num">
                                      <p:cBhvr>
                                        <p:cTn id="8" dur="200" decel="100000"/>
                                        <p:tgtEl>
                                          <p:spTgt spid="4">
                                            <p:txEl>
                                              <p:pRg st="0" end="0"/>
                                            </p:txEl>
                                          </p:spTgt>
                                        </p:tgtEl>
                                        <p:attrNameLst>
                                          <p:attrName>ppt_x</p:attrName>
                                        </p:attrNameLst>
                                      </p:cBhvr>
                                      <p:tavLst>
                                        <p:tav tm="0">
                                          <p:val>
                                            <p:strVal val="ppt_x"/>
                                          </p:val>
                                        </p:tav>
                                        <p:tav tm="100000">
                                          <p:val>
                                            <p:strVal val="ppt_x-0.05"/>
                                          </p:val>
                                        </p:tav>
                                      </p:tavLst>
                                    </p:anim>
                                    <p:anim calcmode="lin" valueType="num">
                                      <p:cBhvr>
                                        <p:cTn id="9" dur="200" decel="100000"/>
                                        <p:tgtEl>
                                          <p:spTgt spid="4">
                                            <p:txEl>
                                              <p:pRg st="0" end="0"/>
                                            </p:txEl>
                                          </p:spTgt>
                                        </p:tgtEl>
                                        <p:attrNameLst>
                                          <p:attrName>ppt_y</p:attrName>
                                        </p:attrNameLst>
                                      </p:cBhvr>
                                      <p:tavLst>
                                        <p:tav tm="0">
                                          <p:val>
                                            <p:strVal val="ppt_y"/>
                                          </p:val>
                                        </p:tav>
                                        <p:tav tm="100000">
                                          <p:val>
                                            <p:strVal val="ppt_y+0.1"/>
                                          </p:val>
                                        </p:tav>
                                      </p:tavLst>
                                    </p:anim>
                                    <p:anim calcmode="lin" valueType="num">
                                      <p:cBhvr>
                                        <p:cTn id="10" dur="800" accel="100000">
                                          <p:stCondLst>
                                            <p:cond delay="200"/>
                                          </p:stCondLst>
                                        </p:cTn>
                                        <p:tgtEl>
                                          <p:spTgt spid="4">
                                            <p:txEl>
                                              <p:pRg st="0" end="0"/>
                                            </p:txEl>
                                          </p:spTgt>
                                        </p:tgtEl>
                                        <p:attrNameLst>
                                          <p:attrName>ppt_x</p:attrName>
                                        </p:attrNameLst>
                                      </p:cBhvr>
                                      <p:tavLst>
                                        <p:tav tm="0">
                                          <p:val>
                                            <p:strVal val="ppt_x"/>
                                          </p:val>
                                        </p:tav>
                                        <p:tav tm="100000">
                                          <p:val>
                                            <p:strVal val="ppt_x+0.4+0.05"/>
                                          </p:val>
                                        </p:tav>
                                      </p:tavLst>
                                    </p:anim>
                                    <p:anim calcmode="lin" valueType="num">
                                      <p:cBhvr>
                                        <p:cTn id="11" dur="800" accel="100000">
                                          <p:stCondLst>
                                            <p:cond delay="200"/>
                                          </p:stCondLst>
                                        </p:cTn>
                                        <p:tgtEl>
                                          <p:spTgt spid="4">
                                            <p:txEl>
                                              <p:pRg st="0" end="0"/>
                                            </p:txEl>
                                          </p:spTgt>
                                        </p:tgtEl>
                                        <p:attrNameLst>
                                          <p:attrName>ppt_y</p:attrName>
                                        </p:attrNameLst>
                                      </p:cBhvr>
                                      <p:tavLst>
                                        <p:tav tm="0">
                                          <p:val>
                                            <p:strVal val="ppt_y"/>
                                          </p:val>
                                        </p:tav>
                                        <p:tav tm="100000">
                                          <p:val>
                                            <p:strVal val="ppt_y-0.4-0.1"/>
                                          </p:val>
                                        </p:tav>
                                      </p:tavLst>
                                    </p:anim>
                                    <p:set>
                                      <p:cBhvr>
                                        <p:cTn id="12" dur="1" fill="hold">
                                          <p:stCondLst>
                                            <p:cond delay="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EXPLICACIÓN</a:t>
            </a:r>
            <a:endParaRPr lang="es-ES" dirty="0"/>
          </a:p>
        </p:txBody>
      </p:sp>
      <p:sp>
        <p:nvSpPr>
          <p:cNvPr id="3" name="Marcador de texto 2"/>
          <p:cNvSpPr>
            <a:spLocks noGrp="1"/>
          </p:cNvSpPr>
          <p:nvPr>
            <p:ph type="body" idx="1"/>
          </p:nvPr>
        </p:nvSpPr>
        <p:spPr/>
        <p:txBody>
          <a:bodyPr/>
          <a:lstStyle/>
          <a:p>
            <a:endParaRPr lang="es-ES"/>
          </a:p>
        </p:txBody>
      </p:sp>
    </p:spTree>
    <p:extLst>
      <p:ext uri="{BB962C8B-B14F-4D97-AF65-F5344CB8AC3E}">
        <p14:creationId xmlns:p14="http://schemas.microsoft.com/office/powerpoint/2010/main" val="2293872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a:t>
            </a:r>
            <a:r>
              <a:rPr lang="es-ES" dirty="0" smtClean="0"/>
              <a:t>xplicación</a:t>
            </a:r>
            <a:endParaRPr lang="es-ES" dirty="0"/>
          </a:p>
        </p:txBody>
      </p:sp>
      <p:sp>
        <p:nvSpPr>
          <p:cNvPr id="3" name="Marcador de contenido 2"/>
          <p:cNvSpPr>
            <a:spLocks noGrp="1"/>
          </p:cNvSpPr>
          <p:nvPr>
            <p:ph idx="1"/>
          </p:nvPr>
        </p:nvSpPr>
        <p:spPr/>
        <p:txBody>
          <a:bodyPr/>
          <a:lstStyle/>
          <a:p>
            <a:r>
              <a:rPr lang="es-ES" dirty="0" smtClean="0"/>
              <a:t>Sacro Imperio Romano Germánico (I Reich) </a:t>
            </a:r>
            <a:endParaRPr lang="es-ES" dirty="0" smtClean="0">
              <a:sym typeface="Wingdings" panose="05000000000000000000" pitchFamily="2" charset="2"/>
            </a:endParaRPr>
          </a:p>
          <a:p>
            <a:endParaRPr lang="es-ES" dirty="0" smtClean="0">
              <a:sym typeface="Wingdings" panose="05000000000000000000" pitchFamily="2" charset="2"/>
            </a:endParaRPr>
          </a:p>
          <a:p>
            <a:r>
              <a:rPr lang="es-ES" dirty="0" smtClean="0">
                <a:sym typeface="Wingdings" panose="05000000000000000000" pitchFamily="2" charset="2"/>
              </a:rPr>
              <a:t>Confederación del </a:t>
            </a:r>
            <a:r>
              <a:rPr lang="es-ES" dirty="0" err="1" smtClean="0">
                <a:sym typeface="Wingdings" panose="05000000000000000000" pitchFamily="2" charset="2"/>
              </a:rPr>
              <a:t>Rhin</a:t>
            </a:r>
            <a:r>
              <a:rPr lang="es-ES" dirty="0" smtClean="0">
                <a:sym typeface="Wingdings" panose="05000000000000000000" pitchFamily="2" charset="2"/>
              </a:rPr>
              <a:t> </a:t>
            </a:r>
          </a:p>
          <a:p>
            <a:endParaRPr lang="es-ES" dirty="0" smtClean="0">
              <a:sym typeface="Wingdings" panose="05000000000000000000" pitchFamily="2" charset="2"/>
            </a:endParaRPr>
          </a:p>
          <a:p>
            <a:r>
              <a:rPr lang="es-ES" dirty="0" smtClean="0">
                <a:sym typeface="Wingdings" panose="05000000000000000000" pitchFamily="2" charset="2"/>
              </a:rPr>
              <a:t>Confederación Germánica</a:t>
            </a:r>
          </a:p>
          <a:p>
            <a:endParaRPr lang="es-ES" dirty="0" smtClean="0">
              <a:sym typeface="Wingdings" panose="05000000000000000000" pitchFamily="2" charset="2"/>
            </a:endParaRPr>
          </a:p>
          <a:p>
            <a:r>
              <a:rPr lang="es-ES" dirty="0" smtClean="0">
                <a:sym typeface="Wingdings" panose="05000000000000000000" pitchFamily="2" charset="2"/>
              </a:rPr>
              <a:t>Confederación de Alemania del Norte </a:t>
            </a:r>
          </a:p>
          <a:p>
            <a:endParaRPr lang="es-ES" dirty="0" smtClean="0">
              <a:sym typeface="Wingdings" panose="05000000000000000000" pitchFamily="2" charset="2"/>
            </a:endParaRPr>
          </a:p>
          <a:p>
            <a:r>
              <a:rPr lang="es-ES" dirty="0" smtClean="0">
                <a:sym typeface="Wingdings" panose="05000000000000000000" pitchFamily="2" charset="2"/>
              </a:rPr>
              <a:t>Imperio Alemán ( II Reich) </a:t>
            </a:r>
          </a:p>
          <a:p>
            <a:endParaRPr lang="es-ES" dirty="0"/>
          </a:p>
        </p:txBody>
      </p:sp>
      <p:pic>
        <p:nvPicPr>
          <p:cNvPr id="1030" name="Picture 6" descr="File:HRR.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80570" y="131094"/>
            <a:ext cx="2286987" cy="192746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ile:Confederation of the Rhine (1812).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0676" y="2058555"/>
            <a:ext cx="2357288" cy="151490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p:cNvCxnSpPr/>
          <p:nvPr/>
        </p:nvCxnSpPr>
        <p:spPr>
          <a:xfrm>
            <a:off x="6361509" y="1911496"/>
            <a:ext cx="2593075" cy="9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4189863" y="2834218"/>
            <a:ext cx="19008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8" name="Picture 14" descr="File:Map-GermanConfederation.s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1514" y="2319054"/>
            <a:ext cx="2972931" cy="2508803"/>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Conector recto de flecha 14"/>
          <p:cNvCxnSpPr/>
          <p:nvPr/>
        </p:nvCxnSpPr>
        <p:spPr>
          <a:xfrm>
            <a:off x="4506035" y="3761824"/>
            <a:ext cx="44745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40" name="Picture 16" descr="File:Noord-Duitse Bon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30719" y="3855494"/>
            <a:ext cx="2499701" cy="2115403"/>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ector recto de flecha 19"/>
          <p:cNvCxnSpPr/>
          <p:nvPr/>
        </p:nvCxnSpPr>
        <p:spPr>
          <a:xfrm>
            <a:off x="5502266" y="4631508"/>
            <a:ext cx="19008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42" name="Picture 18" descr="File:German Empire 1914.sv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2743" y="4769451"/>
            <a:ext cx="1941678" cy="1967567"/>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Conector recto de flecha 21"/>
          <p:cNvCxnSpPr/>
          <p:nvPr/>
        </p:nvCxnSpPr>
        <p:spPr>
          <a:xfrm>
            <a:off x="4436227" y="5501192"/>
            <a:ext cx="14080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1402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INTRODUCCIÓN</a:t>
            </a:r>
            <a:endParaRPr lang="es-ES" dirty="0"/>
          </a:p>
        </p:txBody>
      </p:sp>
      <p:sp>
        <p:nvSpPr>
          <p:cNvPr id="3" name="Marcador de texto 2"/>
          <p:cNvSpPr>
            <a:spLocks noGrp="1"/>
          </p:cNvSpPr>
          <p:nvPr>
            <p:ph type="body" idx="1"/>
          </p:nvPr>
        </p:nvSpPr>
        <p:spPr/>
        <p:txBody>
          <a:bodyPr/>
          <a:lstStyle/>
          <a:p>
            <a:r>
              <a:rPr lang="es-ES" dirty="0" smtClean="0"/>
              <a:t> </a:t>
            </a:r>
            <a:endParaRPr lang="es-ES" dirty="0"/>
          </a:p>
        </p:txBody>
      </p:sp>
    </p:spTree>
    <p:extLst>
      <p:ext uri="{BB962C8B-B14F-4D97-AF65-F5344CB8AC3E}">
        <p14:creationId xmlns:p14="http://schemas.microsoft.com/office/powerpoint/2010/main" val="8602924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Introducción</a:t>
            </a:r>
            <a:endParaRPr lang="es-ES" dirty="0"/>
          </a:p>
        </p:txBody>
      </p:sp>
      <p:sp>
        <p:nvSpPr>
          <p:cNvPr id="3" name="Marcador de contenido 2"/>
          <p:cNvSpPr>
            <a:spLocks noGrp="1"/>
          </p:cNvSpPr>
          <p:nvPr>
            <p:ph idx="1"/>
          </p:nvPr>
        </p:nvSpPr>
        <p:spPr/>
        <p:txBody>
          <a:bodyPr/>
          <a:lstStyle/>
          <a:p>
            <a:pPr marL="36900" indent="0">
              <a:buNone/>
            </a:pPr>
            <a:r>
              <a:rPr lang="es-ES" dirty="0" smtClean="0"/>
              <a:t> Bismarck </a:t>
            </a:r>
            <a:r>
              <a:rPr lang="es-ES" dirty="0">
                <a:effectLst/>
              </a:rPr>
              <a:t> fue un </a:t>
            </a:r>
            <a:r>
              <a:rPr lang="es-ES" dirty="0" smtClean="0">
                <a:effectLst/>
              </a:rPr>
              <a:t>estadista,</a:t>
            </a:r>
            <a:r>
              <a:rPr lang="es-ES" dirty="0">
                <a:effectLst/>
              </a:rPr>
              <a:t> </a:t>
            </a:r>
            <a:r>
              <a:rPr lang="es-ES" dirty="0" smtClean="0">
                <a:effectLst/>
              </a:rPr>
              <a:t>burócrata,</a:t>
            </a:r>
            <a:r>
              <a:rPr lang="es-ES" dirty="0">
                <a:effectLst/>
              </a:rPr>
              <a:t> </a:t>
            </a:r>
            <a:r>
              <a:rPr lang="es-ES" dirty="0" smtClean="0">
                <a:effectLst/>
              </a:rPr>
              <a:t>militar,</a:t>
            </a:r>
            <a:r>
              <a:rPr lang="es-ES" dirty="0">
                <a:effectLst/>
              </a:rPr>
              <a:t> </a:t>
            </a:r>
            <a:r>
              <a:rPr lang="es-ES" dirty="0" smtClean="0">
                <a:effectLst/>
              </a:rPr>
              <a:t>político</a:t>
            </a:r>
            <a:r>
              <a:rPr lang="es-ES" dirty="0">
                <a:effectLst/>
              </a:rPr>
              <a:t> y </a:t>
            </a:r>
            <a:r>
              <a:rPr lang="es-ES" dirty="0" smtClean="0">
                <a:effectLst/>
              </a:rPr>
              <a:t>prosista</a:t>
            </a:r>
            <a:r>
              <a:rPr lang="es-ES" dirty="0">
                <a:effectLst/>
              </a:rPr>
              <a:t> </a:t>
            </a:r>
            <a:r>
              <a:rPr lang="es-ES" dirty="0" smtClean="0">
                <a:effectLst/>
              </a:rPr>
              <a:t>alemán, </a:t>
            </a:r>
            <a:r>
              <a:rPr lang="es-ES" dirty="0">
                <a:effectLst/>
              </a:rPr>
              <a:t>considerado </a:t>
            </a:r>
            <a:r>
              <a:rPr lang="es-ES" dirty="0" smtClean="0">
                <a:effectLst/>
              </a:rPr>
              <a:t>uno de los más importantes fundadores </a:t>
            </a:r>
            <a:r>
              <a:rPr lang="es-ES" dirty="0">
                <a:effectLst/>
              </a:rPr>
              <a:t>del e</a:t>
            </a:r>
            <a:r>
              <a:rPr lang="es-ES" dirty="0" smtClean="0">
                <a:effectLst/>
              </a:rPr>
              <a:t>stado </a:t>
            </a:r>
            <a:r>
              <a:rPr lang="es-ES" dirty="0">
                <a:effectLst/>
              </a:rPr>
              <a:t>a</a:t>
            </a:r>
            <a:r>
              <a:rPr lang="es-ES" dirty="0" smtClean="0">
                <a:effectLst/>
              </a:rPr>
              <a:t>lemán moderno.</a:t>
            </a:r>
          </a:p>
          <a:p>
            <a:pPr marL="36900" indent="0">
              <a:buNone/>
            </a:pPr>
            <a:r>
              <a:rPr lang="es-ES" dirty="0" smtClean="0">
                <a:effectLst/>
              </a:rPr>
              <a:t>Recibió muchos nombres, como el “Canciller de Hierro”, debido a su mano dura y su determinación en todos los asuntos relacionados con el gobierno gestión de su país y su implacable tendencia a conseguir todo aquello que se proponía. </a:t>
            </a:r>
          </a:p>
          <a:p>
            <a:r>
              <a:rPr lang="es-ES" dirty="0" smtClean="0">
                <a:effectLst/>
              </a:rPr>
              <a:t>¿Qué habría pasado si no hubiera nacido, si no hubiera estudiado derecho o no se hubiese introducido en la política?</a:t>
            </a:r>
            <a:endParaRPr lang="es-ES" dirty="0"/>
          </a:p>
        </p:txBody>
      </p:sp>
    </p:spTree>
    <p:extLst>
      <p:ext uri="{BB962C8B-B14F-4D97-AF65-F5344CB8AC3E}">
        <p14:creationId xmlns:p14="http://schemas.microsoft.com/office/powerpoint/2010/main" val="32954408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VIDA</a:t>
            </a:r>
            <a:endParaRPr lang="es-ES" dirty="0"/>
          </a:p>
        </p:txBody>
      </p:sp>
      <p:sp>
        <p:nvSpPr>
          <p:cNvPr id="3" name="Marcador de texto 2"/>
          <p:cNvSpPr>
            <a:spLocks noGrp="1"/>
          </p:cNvSpPr>
          <p:nvPr>
            <p:ph type="body" idx="1"/>
          </p:nvPr>
        </p:nvSpPr>
        <p:spPr/>
        <p:txBody>
          <a:bodyPr/>
          <a:lstStyle/>
          <a:p>
            <a:r>
              <a:rPr lang="es-ES" sz="3200" dirty="0" smtClean="0"/>
              <a:t>INFANCIA</a:t>
            </a:r>
            <a:endParaRPr lang="es-ES" dirty="0"/>
          </a:p>
        </p:txBody>
      </p:sp>
    </p:spTree>
    <p:extLst>
      <p:ext uri="{BB962C8B-B14F-4D97-AF65-F5344CB8AC3E}">
        <p14:creationId xmlns:p14="http://schemas.microsoft.com/office/powerpoint/2010/main" val="40742158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Infancia</a:t>
            </a:r>
            <a:endParaRPr lang="es-ES" dirty="0"/>
          </a:p>
        </p:txBody>
      </p:sp>
      <p:sp>
        <p:nvSpPr>
          <p:cNvPr id="3" name="Marcador de contenido 2"/>
          <p:cNvSpPr>
            <a:spLocks noGrp="1"/>
          </p:cNvSpPr>
          <p:nvPr>
            <p:ph idx="1"/>
          </p:nvPr>
        </p:nvSpPr>
        <p:spPr/>
        <p:txBody>
          <a:bodyPr/>
          <a:lstStyle/>
          <a:p>
            <a:r>
              <a:rPr lang="de-DE" dirty="0">
                <a:effectLst>
                  <a:outerShdw blurRad="38100" dist="38100" dir="2700000" algn="tl">
                    <a:srgbClr val="000000">
                      <a:alpha val="43137"/>
                    </a:srgbClr>
                  </a:outerShdw>
                </a:effectLst>
              </a:rPr>
              <a:t>Otto Eduard Leopold von </a:t>
            </a:r>
            <a:r>
              <a:rPr lang="de-DE" dirty="0" smtClean="0">
                <a:effectLst>
                  <a:outerShdw blurRad="38100" dist="38100" dir="2700000" algn="tl">
                    <a:srgbClr val="000000">
                      <a:alpha val="43137"/>
                    </a:srgbClr>
                  </a:outerShdw>
                </a:effectLst>
              </a:rPr>
              <a:t>Bismarck</a:t>
            </a:r>
          </a:p>
          <a:p>
            <a:r>
              <a:rPr lang="de-DE" dirty="0" smtClean="0">
                <a:effectLst>
                  <a:outerShdw blurRad="38100" dist="38100" dir="2700000" algn="tl">
                    <a:srgbClr val="000000">
                      <a:alpha val="43137"/>
                    </a:srgbClr>
                  </a:outerShdw>
                </a:effectLst>
              </a:rPr>
              <a:t>Schönhausen 1815</a:t>
            </a:r>
          </a:p>
          <a:p>
            <a:r>
              <a:rPr lang="de-DE" dirty="0" smtClean="0">
                <a:effectLst>
                  <a:outerShdw blurRad="38100" dist="38100" dir="2700000" algn="tl">
                    <a:srgbClr val="000000">
                      <a:alpha val="43137"/>
                    </a:srgbClr>
                  </a:outerShdw>
                </a:effectLst>
              </a:rPr>
              <a:t>Miembro de la nobleza</a:t>
            </a:r>
            <a:r>
              <a:rPr lang="de-DE" dirty="0">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prusiana</a:t>
            </a:r>
          </a:p>
          <a:p>
            <a:r>
              <a:rPr lang="de-DE" dirty="0" smtClean="0">
                <a:effectLst>
                  <a:outerShdw blurRad="38100" dist="38100" dir="2700000" algn="tl">
                    <a:srgbClr val="000000">
                      <a:alpha val="43137"/>
                    </a:srgbClr>
                  </a:outerShdw>
                </a:effectLst>
              </a:rPr>
              <a:t>Muy buena educación</a:t>
            </a:r>
          </a:p>
          <a:p>
            <a:r>
              <a:rPr lang="de-DE" dirty="0" smtClean="0">
                <a:effectLst>
                  <a:outerShdw blurRad="38100" dist="38100" dir="2700000" algn="tl">
                    <a:srgbClr val="000000">
                      <a:alpha val="43137"/>
                    </a:srgbClr>
                  </a:outerShdw>
                </a:effectLst>
              </a:rPr>
              <a:t>Panteísta y a favor de la república como forma de gobierno</a:t>
            </a:r>
          </a:p>
          <a:p>
            <a:endParaRPr lang="de-DE"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15311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Deutschlandkarte, Position der Gemeinde Schönhausen (Elbe) hervorgehob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13" y="271975"/>
            <a:ext cx="2606195" cy="30902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chönhausen (El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5975" y="1191343"/>
            <a:ext cx="56384" cy="563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commons/8/84/Bismarck-Sch%C3%B6nhausen,_Friedrichsruh,_Nordisk_familjebok.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4051" y="668146"/>
            <a:ext cx="4014522" cy="22978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ile:Bismarck11Jah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4466" y="320408"/>
            <a:ext cx="2313713" cy="29933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produktive-medienarbeit.de/ressourcen/materialien/foto/berlin4/157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510" y="3529297"/>
            <a:ext cx="4487595" cy="308197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endParaRPr lang="es-ES" dirty="0"/>
          </a:p>
        </p:txBody>
      </p:sp>
    </p:spTree>
    <p:extLst>
      <p:ext uri="{BB962C8B-B14F-4D97-AF65-F5344CB8AC3E}">
        <p14:creationId xmlns:p14="http://schemas.microsoft.com/office/powerpoint/2010/main" val="1338855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zarra">
  <a:themeElements>
    <a:clrScheme name="Pizarra">
      <a:dk1>
        <a:sysClr val="windowText" lastClr="000000"/>
      </a:dk1>
      <a:lt1>
        <a:sysClr val="window" lastClr="FFFFFF"/>
      </a:lt1>
      <a:dk2>
        <a:srgbClr val="212123"/>
      </a:dk2>
      <a:lt2>
        <a:srgbClr val="DADADA"/>
      </a:lt2>
      <a:accent1>
        <a:srgbClr val="E8B826"/>
      </a:accent1>
      <a:accent2>
        <a:srgbClr val="E2CA72"/>
      </a:accent2>
      <a:accent3>
        <a:srgbClr val="BD723B"/>
      </a:accent3>
      <a:accent4>
        <a:srgbClr val="AE9376"/>
      </a:accent4>
      <a:accent5>
        <a:srgbClr val="A77F41"/>
      </a:accent5>
      <a:accent6>
        <a:srgbClr val="A1AE79"/>
      </a:accent6>
      <a:hlink>
        <a:srgbClr val="F1D06A"/>
      </a:hlink>
      <a:folHlink>
        <a:srgbClr val="EDDCA8"/>
      </a:folHlink>
    </a:clrScheme>
    <a:fontScheme name="Pizarr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zarr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D5CBAF11-69B7-47EA-BC01-41F77058C2A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TC104033929[[fn=Pizarra]]</Template>
  <TotalTime>1920</TotalTime>
  <Words>684</Words>
  <Application>Microsoft Office PowerPoint</Application>
  <PresentationFormat>Personalizado</PresentationFormat>
  <Paragraphs>101</Paragraphs>
  <Slides>26</Slides>
  <Notes>1</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Pizarra</vt:lpstr>
      <vt:lpstr>BISMARCK</vt:lpstr>
      <vt:lpstr>Índice</vt:lpstr>
      <vt:lpstr>EXPLICACIÓN</vt:lpstr>
      <vt:lpstr>Explicación</vt:lpstr>
      <vt:lpstr>INTRODUCCIÓN</vt:lpstr>
      <vt:lpstr>Introducción</vt:lpstr>
      <vt:lpstr>VIDA</vt:lpstr>
      <vt:lpstr>Infancia</vt:lpstr>
      <vt:lpstr>Presentación de PowerPoint</vt:lpstr>
      <vt:lpstr>VIDA</vt:lpstr>
      <vt:lpstr>Juventud</vt:lpstr>
      <vt:lpstr>Presentación de PowerPoint</vt:lpstr>
      <vt:lpstr>Juventud</vt:lpstr>
      <vt:lpstr>Presentación de PowerPoint</vt:lpstr>
      <vt:lpstr>Juventud</vt:lpstr>
      <vt:lpstr>Presentación de PowerPoint</vt:lpstr>
      <vt:lpstr>VIDA</vt:lpstr>
      <vt:lpstr>Vejez</vt:lpstr>
      <vt:lpstr>Presentación de PowerPoint</vt:lpstr>
      <vt:lpstr>OTROS</vt:lpstr>
      <vt:lpstr>Frases célebres</vt:lpstr>
      <vt:lpstr>OTROS</vt:lpstr>
      <vt:lpstr>Curiosidades</vt:lpstr>
      <vt:lpstr>CONCLUSIÓN</vt:lpstr>
      <vt:lpstr>Conclusión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BISMARCK</dc:title>
  <dc:creator>terh dfj</dc:creator>
  <cp:lastModifiedBy>Jaime García Palacios</cp:lastModifiedBy>
  <cp:revision>54</cp:revision>
  <dcterms:created xsi:type="dcterms:W3CDTF">2013-11-20T20:26:42Z</dcterms:created>
  <dcterms:modified xsi:type="dcterms:W3CDTF">2013-12-11T20:52:52Z</dcterms:modified>
</cp:coreProperties>
</file>